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0"/>
  </p:notesMasterIdLst>
  <p:handoutMasterIdLst>
    <p:handoutMasterId r:id="rId21"/>
  </p:handoutMasterIdLst>
  <p:sldIdLst>
    <p:sldId id="496" r:id="rId2"/>
    <p:sldId id="516" r:id="rId3"/>
    <p:sldId id="498" r:id="rId4"/>
    <p:sldId id="505" r:id="rId5"/>
    <p:sldId id="500" r:id="rId6"/>
    <p:sldId id="501" r:id="rId7"/>
    <p:sldId id="502" r:id="rId8"/>
    <p:sldId id="507" r:id="rId9"/>
    <p:sldId id="503" r:id="rId10"/>
    <p:sldId id="504" r:id="rId11"/>
    <p:sldId id="508" r:id="rId12"/>
    <p:sldId id="509" r:id="rId13"/>
    <p:sldId id="510" r:id="rId14"/>
    <p:sldId id="511" r:id="rId15"/>
    <p:sldId id="513" r:id="rId16"/>
    <p:sldId id="506" r:id="rId17"/>
    <p:sldId id="514" r:id="rId18"/>
    <p:sldId id="515" r:id="rId19"/>
  </p:sldIdLst>
  <p:sldSz cx="9144000" cy="6858000" type="screen4x3"/>
  <p:notesSz cx="6985000" cy="9282113"/>
  <p:defaultTextStyle>
    <a:defPPr>
      <a:defRPr lang="en-US"/>
    </a:defPPr>
    <a:lvl1pPr algn="l" rtl="0" fontAlgn="base">
      <a:spcBef>
        <a:spcPct val="0"/>
      </a:spcBef>
      <a:spcAft>
        <a:spcPct val="0"/>
      </a:spcAft>
      <a:defRPr sz="2400" b="1"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b="1"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b="1"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b="1"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b="1"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2400" b="1"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2400" b="1"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2400" b="1"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2400" b="1"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94AFFF"/>
    <a:srgbClr val="FF6E71"/>
    <a:srgbClr val="990033"/>
    <a:srgbClr val="A50021"/>
    <a:srgbClr val="CC0000"/>
    <a:srgbClr val="99CCFF"/>
    <a:srgbClr val="BA00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058" autoAdjust="0"/>
  </p:normalViewPr>
  <p:slideViewPr>
    <p:cSldViewPr snapToGrid="0">
      <p:cViewPr>
        <p:scale>
          <a:sx n="66" d="100"/>
          <a:sy n="66" d="100"/>
        </p:scale>
        <p:origin x="-8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p:scale>
          <a:sx n="120" d="100"/>
          <a:sy n="120" d="100"/>
        </p:scale>
        <p:origin x="-1158" y="330"/>
      </p:cViewPr>
      <p:guideLst>
        <p:guide orient="horz" pos="2924"/>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Macintosh%20HD:Users:stephaniereszka:Desktop:SummaryRaceSex09RPT.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lrMapOvr bg1="dk2" tx1="lt1" bg2="dk1" tx2="lt2" accent1="accent1" accent2="accent2" accent3="accent3" accent4="accent4" accent5="accent5" accent6="accent6" hlink="hlink" folHlink="folHlink"/>
  <c:chart>
    <c:title>
      <c:tx>
        <c:rich>
          <a:bodyPr/>
          <a:lstStyle/>
          <a:p>
            <a:pPr>
              <a:defRPr/>
            </a:pPr>
            <a:r>
              <a:rPr lang="en-US"/>
              <a:t>K-3 Retention by Race and Gender 2008-09</a:t>
            </a:r>
          </a:p>
        </c:rich>
      </c:tx>
      <c:layout/>
    </c:title>
    <c:plotArea>
      <c:layout/>
      <c:barChart>
        <c:barDir val="bar"/>
        <c:grouping val="clustered"/>
        <c:ser>
          <c:idx val="0"/>
          <c:order val="0"/>
          <c:tx>
            <c:v>Females</c:v>
          </c:tx>
          <c:spPr>
            <a:solidFill>
              <a:srgbClr val="FF6E71"/>
            </a:solidFill>
          </c:spPr>
          <c:cat>
            <c:strRef>
              <c:f>Kthru3Summary!$C$7:$C$13</c:f>
              <c:strCache>
                <c:ptCount val="7"/>
                <c:pt idx="0">
                  <c:v>American Indian</c:v>
                </c:pt>
                <c:pt idx="1">
                  <c:v>Asian</c:v>
                </c:pt>
                <c:pt idx="2">
                  <c:v>Black</c:v>
                </c:pt>
                <c:pt idx="3">
                  <c:v>Hispanic</c:v>
                </c:pt>
                <c:pt idx="4">
                  <c:v>Multiracial</c:v>
                </c:pt>
                <c:pt idx="5">
                  <c:v>White</c:v>
                </c:pt>
                <c:pt idx="6">
                  <c:v>Total</c:v>
                </c:pt>
              </c:strCache>
            </c:strRef>
          </c:cat>
          <c:val>
            <c:numRef>
              <c:f>Kthru3Summary!$F$7:$F$13</c:f>
              <c:numCache>
                <c:formatCode>0.00%</c:formatCode>
                <c:ptCount val="7"/>
                <c:pt idx="0">
                  <c:v>4.2662632375189122E-2</c:v>
                </c:pt>
                <c:pt idx="1">
                  <c:v>1.6216216216216203E-2</c:v>
                </c:pt>
                <c:pt idx="2">
                  <c:v>4.2889200087735745E-2</c:v>
                </c:pt>
                <c:pt idx="3">
                  <c:v>4.1799492550907688E-2</c:v>
                </c:pt>
                <c:pt idx="4">
                  <c:v>3.0642619506216238E-2</c:v>
                </c:pt>
                <c:pt idx="5">
                  <c:v>2.2653342810553482E-2</c:v>
                </c:pt>
                <c:pt idx="6">
                  <c:v>3.0925061190480288E-2</c:v>
                </c:pt>
              </c:numCache>
            </c:numRef>
          </c:val>
        </c:ser>
        <c:ser>
          <c:idx val="1"/>
          <c:order val="1"/>
          <c:tx>
            <c:v>Males</c:v>
          </c:tx>
          <c:spPr>
            <a:solidFill>
              <a:srgbClr val="94AFFF"/>
            </a:solidFill>
          </c:spPr>
          <c:cat>
            <c:strRef>
              <c:f>Kthru3Summary!$C$7:$C$13</c:f>
              <c:strCache>
                <c:ptCount val="7"/>
                <c:pt idx="0">
                  <c:v>American Indian</c:v>
                </c:pt>
                <c:pt idx="1">
                  <c:v>Asian</c:v>
                </c:pt>
                <c:pt idx="2">
                  <c:v>Black</c:v>
                </c:pt>
                <c:pt idx="3">
                  <c:v>Hispanic</c:v>
                </c:pt>
                <c:pt idx="4">
                  <c:v>Multiracial</c:v>
                </c:pt>
                <c:pt idx="5">
                  <c:v>White</c:v>
                </c:pt>
                <c:pt idx="6">
                  <c:v>Total</c:v>
                </c:pt>
              </c:strCache>
            </c:strRef>
          </c:cat>
          <c:val>
            <c:numRef>
              <c:f>Kthru3Summary!$F$15:$F$21</c:f>
              <c:numCache>
                <c:formatCode>0.00%</c:formatCode>
                <c:ptCount val="7"/>
                <c:pt idx="0">
                  <c:v>6.8299711815562034E-2</c:v>
                </c:pt>
                <c:pt idx="1">
                  <c:v>2.1739130434782601E-2</c:v>
                </c:pt>
                <c:pt idx="2">
                  <c:v>6.1556442972630826E-2</c:v>
                </c:pt>
                <c:pt idx="3">
                  <c:v>5.3197474526473866E-2</c:v>
                </c:pt>
                <c:pt idx="4">
                  <c:v>4.2627712284298624E-2</c:v>
                </c:pt>
                <c:pt idx="5">
                  <c:v>3.2606651412093048E-2</c:v>
                </c:pt>
                <c:pt idx="6">
                  <c:v>4.3401689378691433E-2</c:v>
                </c:pt>
              </c:numCache>
            </c:numRef>
          </c:val>
        </c:ser>
        <c:axId val="86310912"/>
        <c:axId val="86312448"/>
      </c:barChart>
      <c:catAx>
        <c:axId val="86310912"/>
        <c:scaling>
          <c:orientation val="minMax"/>
        </c:scaling>
        <c:axPos val="l"/>
        <c:tickLblPos val="nextTo"/>
        <c:txPr>
          <a:bodyPr/>
          <a:lstStyle/>
          <a:p>
            <a:pPr>
              <a:defRPr sz="1400"/>
            </a:pPr>
            <a:endParaRPr lang="en-US"/>
          </a:p>
        </c:txPr>
        <c:crossAx val="86312448"/>
        <c:crosses val="autoZero"/>
        <c:auto val="1"/>
        <c:lblAlgn val="ctr"/>
        <c:lblOffset val="100"/>
      </c:catAx>
      <c:valAx>
        <c:axId val="86312448"/>
        <c:scaling>
          <c:orientation val="minMax"/>
        </c:scaling>
        <c:axPos val="b"/>
        <c:majorGridlines/>
        <c:numFmt formatCode="0.0%" sourceLinked="0"/>
        <c:tickLblPos val="nextTo"/>
        <c:txPr>
          <a:bodyPr/>
          <a:lstStyle/>
          <a:p>
            <a:pPr>
              <a:defRPr sz="1200"/>
            </a:pPr>
            <a:endParaRPr lang="en-US"/>
          </a:p>
        </c:txPr>
        <c:crossAx val="86310912"/>
        <c:crosses val="autoZero"/>
        <c:crossBetween val="between"/>
      </c:valAx>
    </c:plotArea>
    <c:legend>
      <c:legendPos val="r"/>
      <c:layout/>
      <c:txPr>
        <a:bodyPr/>
        <a:lstStyle/>
        <a:p>
          <a:pPr>
            <a:defRPr sz="1400"/>
          </a:pPr>
          <a:endParaRPr lang="en-US"/>
        </a:p>
      </c:txPr>
    </c:legend>
    <c:plotVisOnly val="1"/>
  </c:chart>
  <c:spPr>
    <a:solidFill>
      <a:srgbClr val="FFFFFF"/>
    </a:solidFill>
  </c:spPr>
  <c:txPr>
    <a:bodyPr/>
    <a:lstStyle/>
    <a:p>
      <a:pPr>
        <a:defRPr>
          <a:solidFill>
            <a:schemeClr val="bg1">
              <a:lumMod val="50000"/>
            </a:schemeClr>
          </a:solidFill>
        </a:defRPr>
      </a:pPr>
      <a:endParaRPr lang="en-US"/>
    </a:p>
  </c:txPr>
  <c:externalData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5C303B-AACC-4BDE-BF47-336952F295F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532ABD26-A209-417C-A57D-AD722CDFE2A7}">
      <dgm:prSet phldrT="[Text]"/>
      <dgm:spPr/>
      <dgm:t>
        <a:bodyPr/>
        <a:lstStyle/>
        <a:p>
          <a:r>
            <a:rPr lang="en-US" dirty="0" smtClean="0"/>
            <a:t>Current retention rates are unacceptable</a:t>
          </a:r>
          <a:endParaRPr lang="en-US" dirty="0"/>
        </a:p>
      </dgm:t>
    </dgm:pt>
    <dgm:pt modelId="{615F8966-0DA4-4B37-A1B6-36758AF6BCFD}" type="parTrans" cxnId="{36417154-74C9-430D-943D-AFF78F25A990}">
      <dgm:prSet/>
      <dgm:spPr/>
      <dgm:t>
        <a:bodyPr/>
        <a:lstStyle/>
        <a:p>
          <a:endParaRPr lang="en-US"/>
        </a:p>
      </dgm:t>
    </dgm:pt>
    <dgm:pt modelId="{D908754B-11C7-4F71-A19E-52CAEA6756D0}" type="sibTrans" cxnId="{36417154-74C9-430D-943D-AFF78F25A990}">
      <dgm:prSet/>
      <dgm:spPr/>
      <dgm:t>
        <a:bodyPr/>
        <a:lstStyle/>
        <a:p>
          <a:endParaRPr lang="en-US"/>
        </a:p>
      </dgm:t>
    </dgm:pt>
    <dgm:pt modelId="{E596BAF8-B955-492B-9EBE-D4E06D45FD08}">
      <dgm:prSet phldrT="[Text]"/>
      <dgm:spPr/>
      <dgm:t>
        <a:bodyPr/>
        <a:lstStyle/>
        <a:p>
          <a:r>
            <a:rPr lang="en-US" dirty="0" smtClean="0"/>
            <a:t>Reform strategy must be in place</a:t>
          </a:r>
          <a:endParaRPr lang="en-US" dirty="0"/>
        </a:p>
      </dgm:t>
    </dgm:pt>
    <dgm:pt modelId="{D6C8BEC7-7133-4339-9DED-E6C6C2A8DFA5}" type="parTrans" cxnId="{2AB3C2C9-F969-4001-8EC1-1D26C6CD79D2}">
      <dgm:prSet/>
      <dgm:spPr/>
      <dgm:t>
        <a:bodyPr/>
        <a:lstStyle/>
        <a:p>
          <a:endParaRPr lang="en-US"/>
        </a:p>
      </dgm:t>
    </dgm:pt>
    <dgm:pt modelId="{03338A57-CBC8-445C-84F4-B0894C02B199}" type="sibTrans" cxnId="{2AB3C2C9-F969-4001-8EC1-1D26C6CD79D2}">
      <dgm:prSet/>
      <dgm:spPr/>
      <dgm:t>
        <a:bodyPr/>
        <a:lstStyle/>
        <a:p>
          <a:endParaRPr lang="en-US"/>
        </a:p>
      </dgm:t>
    </dgm:pt>
    <dgm:pt modelId="{939584E1-9BA3-4D81-BBB7-7B906B782929}">
      <dgm:prSet phldrT="[Text]"/>
      <dgm:spPr/>
      <dgm:t>
        <a:bodyPr/>
        <a:lstStyle/>
        <a:p>
          <a:r>
            <a:rPr lang="en-US" dirty="0" smtClean="0"/>
            <a:t>Strengthen PreK –grade 3 continuum</a:t>
          </a:r>
          <a:endParaRPr lang="en-US" dirty="0"/>
        </a:p>
      </dgm:t>
    </dgm:pt>
    <dgm:pt modelId="{1DC7D200-D2E9-4FB4-8C29-2361BE7FAEA3}" type="parTrans" cxnId="{9C2DABEA-E2FE-4A52-A104-AF6AF28B3100}">
      <dgm:prSet/>
      <dgm:spPr/>
      <dgm:t>
        <a:bodyPr/>
        <a:lstStyle/>
        <a:p>
          <a:endParaRPr lang="en-US"/>
        </a:p>
      </dgm:t>
    </dgm:pt>
    <dgm:pt modelId="{8AB2BF16-A929-44D9-A513-2B2D4E8FBD99}" type="sibTrans" cxnId="{9C2DABEA-E2FE-4A52-A104-AF6AF28B3100}">
      <dgm:prSet/>
      <dgm:spPr/>
      <dgm:t>
        <a:bodyPr/>
        <a:lstStyle/>
        <a:p>
          <a:endParaRPr lang="en-US"/>
        </a:p>
      </dgm:t>
    </dgm:pt>
    <dgm:pt modelId="{AE74880C-1383-4D3E-A067-05F6E238AB62}" type="pres">
      <dgm:prSet presAssocID="{9F5C303B-AACC-4BDE-BF47-336952F295F2}" presName="outerComposite" presStyleCnt="0">
        <dgm:presLayoutVars>
          <dgm:chMax val="5"/>
          <dgm:dir/>
          <dgm:resizeHandles val="exact"/>
        </dgm:presLayoutVars>
      </dgm:prSet>
      <dgm:spPr/>
      <dgm:t>
        <a:bodyPr/>
        <a:lstStyle/>
        <a:p>
          <a:endParaRPr lang="en-US"/>
        </a:p>
      </dgm:t>
    </dgm:pt>
    <dgm:pt modelId="{4D6A57CB-1FCE-43DA-8CCC-571C5A157E5C}" type="pres">
      <dgm:prSet presAssocID="{9F5C303B-AACC-4BDE-BF47-336952F295F2}" presName="dummyMaxCanvas" presStyleCnt="0">
        <dgm:presLayoutVars/>
      </dgm:prSet>
      <dgm:spPr/>
    </dgm:pt>
    <dgm:pt modelId="{2712AFB9-0561-45DB-9E16-75358B1A13E8}" type="pres">
      <dgm:prSet presAssocID="{9F5C303B-AACC-4BDE-BF47-336952F295F2}" presName="ThreeNodes_1" presStyleLbl="node1" presStyleIdx="0" presStyleCnt="3">
        <dgm:presLayoutVars>
          <dgm:bulletEnabled val="1"/>
        </dgm:presLayoutVars>
      </dgm:prSet>
      <dgm:spPr/>
      <dgm:t>
        <a:bodyPr/>
        <a:lstStyle/>
        <a:p>
          <a:endParaRPr lang="en-US"/>
        </a:p>
      </dgm:t>
    </dgm:pt>
    <dgm:pt modelId="{ED27D0E5-9F1C-45E7-9D8E-0B5B018B08DC}" type="pres">
      <dgm:prSet presAssocID="{9F5C303B-AACC-4BDE-BF47-336952F295F2}" presName="ThreeNodes_2" presStyleLbl="node1" presStyleIdx="1" presStyleCnt="3">
        <dgm:presLayoutVars>
          <dgm:bulletEnabled val="1"/>
        </dgm:presLayoutVars>
      </dgm:prSet>
      <dgm:spPr/>
      <dgm:t>
        <a:bodyPr/>
        <a:lstStyle/>
        <a:p>
          <a:endParaRPr lang="en-US"/>
        </a:p>
      </dgm:t>
    </dgm:pt>
    <dgm:pt modelId="{874B379D-AAAA-4463-A320-1E7D2391A458}" type="pres">
      <dgm:prSet presAssocID="{9F5C303B-AACC-4BDE-BF47-336952F295F2}" presName="ThreeNodes_3" presStyleLbl="node1" presStyleIdx="2" presStyleCnt="3">
        <dgm:presLayoutVars>
          <dgm:bulletEnabled val="1"/>
        </dgm:presLayoutVars>
      </dgm:prSet>
      <dgm:spPr/>
      <dgm:t>
        <a:bodyPr/>
        <a:lstStyle/>
        <a:p>
          <a:endParaRPr lang="en-US"/>
        </a:p>
      </dgm:t>
    </dgm:pt>
    <dgm:pt modelId="{5509E5A5-F0F1-4FDF-83B9-75DA0824859C}" type="pres">
      <dgm:prSet presAssocID="{9F5C303B-AACC-4BDE-BF47-336952F295F2}" presName="ThreeConn_1-2" presStyleLbl="fgAccFollowNode1" presStyleIdx="0" presStyleCnt="2">
        <dgm:presLayoutVars>
          <dgm:bulletEnabled val="1"/>
        </dgm:presLayoutVars>
      </dgm:prSet>
      <dgm:spPr/>
      <dgm:t>
        <a:bodyPr/>
        <a:lstStyle/>
        <a:p>
          <a:endParaRPr lang="en-US"/>
        </a:p>
      </dgm:t>
    </dgm:pt>
    <dgm:pt modelId="{C3346599-740B-4A22-881F-7BC605389BA1}" type="pres">
      <dgm:prSet presAssocID="{9F5C303B-AACC-4BDE-BF47-336952F295F2}" presName="ThreeConn_2-3" presStyleLbl="fgAccFollowNode1" presStyleIdx="1" presStyleCnt="2">
        <dgm:presLayoutVars>
          <dgm:bulletEnabled val="1"/>
        </dgm:presLayoutVars>
      </dgm:prSet>
      <dgm:spPr/>
      <dgm:t>
        <a:bodyPr/>
        <a:lstStyle/>
        <a:p>
          <a:endParaRPr lang="en-US"/>
        </a:p>
      </dgm:t>
    </dgm:pt>
    <dgm:pt modelId="{B1F3623B-65F9-49F3-AB15-08BF1808B55E}" type="pres">
      <dgm:prSet presAssocID="{9F5C303B-AACC-4BDE-BF47-336952F295F2}" presName="ThreeNodes_1_text" presStyleLbl="node1" presStyleIdx="2" presStyleCnt="3">
        <dgm:presLayoutVars>
          <dgm:bulletEnabled val="1"/>
        </dgm:presLayoutVars>
      </dgm:prSet>
      <dgm:spPr/>
      <dgm:t>
        <a:bodyPr/>
        <a:lstStyle/>
        <a:p>
          <a:endParaRPr lang="en-US"/>
        </a:p>
      </dgm:t>
    </dgm:pt>
    <dgm:pt modelId="{7E572436-43D1-42E4-9AF6-B54A1545F846}" type="pres">
      <dgm:prSet presAssocID="{9F5C303B-AACC-4BDE-BF47-336952F295F2}" presName="ThreeNodes_2_text" presStyleLbl="node1" presStyleIdx="2" presStyleCnt="3">
        <dgm:presLayoutVars>
          <dgm:bulletEnabled val="1"/>
        </dgm:presLayoutVars>
      </dgm:prSet>
      <dgm:spPr/>
      <dgm:t>
        <a:bodyPr/>
        <a:lstStyle/>
        <a:p>
          <a:endParaRPr lang="en-US"/>
        </a:p>
      </dgm:t>
    </dgm:pt>
    <dgm:pt modelId="{1FC1810B-C205-4ABA-AD5D-ED2D76D53D14}" type="pres">
      <dgm:prSet presAssocID="{9F5C303B-AACC-4BDE-BF47-336952F295F2}" presName="ThreeNodes_3_text" presStyleLbl="node1" presStyleIdx="2" presStyleCnt="3">
        <dgm:presLayoutVars>
          <dgm:bulletEnabled val="1"/>
        </dgm:presLayoutVars>
      </dgm:prSet>
      <dgm:spPr/>
      <dgm:t>
        <a:bodyPr/>
        <a:lstStyle/>
        <a:p>
          <a:endParaRPr lang="en-US"/>
        </a:p>
      </dgm:t>
    </dgm:pt>
  </dgm:ptLst>
  <dgm:cxnLst>
    <dgm:cxn modelId="{8A8431A2-0084-48AE-92D2-2B8921107777}" type="presOf" srcId="{939584E1-9BA3-4D81-BBB7-7B906B782929}" destId="{1FC1810B-C205-4ABA-AD5D-ED2D76D53D14}" srcOrd="1" destOrd="0" presId="urn:microsoft.com/office/officeart/2005/8/layout/vProcess5"/>
    <dgm:cxn modelId="{A4F5E42E-C4D0-4810-A23D-5D617C2FF65A}" type="presOf" srcId="{939584E1-9BA3-4D81-BBB7-7B906B782929}" destId="{874B379D-AAAA-4463-A320-1E7D2391A458}" srcOrd="0" destOrd="0" presId="urn:microsoft.com/office/officeart/2005/8/layout/vProcess5"/>
    <dgm:cxn modelId="{2D0586A0-7619-4959-BA69-06B556943B7E}" type="presOf" srcId="{D908754B-11C7-4F71-A19E-52CAEA6756D0}" destId="{5509E5A5-F0F1-4FDF-83B9-75DA0824859C}" srcOrd="0" destOrd="0" presId="urn:microsoft.com/office/officeart/2005/8/layout/vProcess5"/>
    <dgm:cxn modelId="{36417154-74C9-430D-943D-AFF78F25A990}" srcId="{9F5C303B-AACC-4BDE-BF47-336952F295F2}" destId="{532ABD26-A209-417C-A57D-AD722CDFE2A7}" srcOrd="0" destOrd="0" parTransId="{615F8966-0DA4-4B37-A1B6-36758AF6BCFD}" sibTransId="{D908754B-11C7-4F71-A19E-52CAEA6756D0}"/>
    <dgm:cxn modelId="{9C2DABEA-E2FE-4A52-A104-AF6AF28B3100}" srcId="{9F5C303B-AACC-4BDE-BF47-336952F295F2}" destId="{939584E1-9BA3-4D81-BBB7-7B906B782929}" srcOrd="2" destOrd="0" parTransId="{1DC7D200-D2E9-4FB4-8C29-2361BE7FAEA3}" sibTransId="{8AB2BF16-A929-44D9-A513-2B2D4E8FBD99}"/>
    <dgm:cxn modelId="{1639B2A1-7ACC-4191-B966-136232D68614}" type="presOf" srcId="{E596BAF8-B955-492B-9EBE-D4E06D45FD08}" destId="{ED27D0E5-9F1C-45E7-9D8E-0B5B018B08DC}" srcOrd="0" destOrd="0" presId="urn:microsoft.com/office/officeart/2005/8/layout/vProcess5"/>
    <dgm:cxn modelId="{F40178B5-6587-4746-A560-1A8F4EC62B34}" type="presOf" srcId="{E596BAF8-B955-492B-9EBE-D4E06D45FD08}" destId="{7E572436-43D1-42E4-9AF6-B54A1545F846}" srcOrd="1" destOrd="0" presId="urn:microsoft.com/office/officeart/2005/8/layout/vProcess5"/>
    <dgm:cxn modelId="{2AB3C2C9-F969-4001-8EC1-1D26C6CD79D2}" srcId="{9F5C303B-AACC-4BDE-BF47-336952F295F2}" destId="{E596BAF8-B955-492B-9EBE-D4E06D45FD08}" srcOrd="1" destOrd="0" parTransId="{D6C8BEC7-7133-4339-9DED-E6C6C2A8DFA5}" sibTransId="{03338A57-CBC8-445C-84F4-B0894C02B199}"/>
    <dgm:cxn modelId="{73E84F7D-1C1E-4FA6-A3CE-1708CE18EDE9}" type="presOf" srcId="{532ABD26-A209-417C-A57D-AD722CDFE2A7}" destId="{B1F3623B-65F9-49F3-AB15-08BF1808B55E}" srcOrd="1" destOrd="0" presId="urn:microsoft.com/office/officeart/2005/8/layout/vProcess5"/>
    <dgm:cxn modelId="{4C566972-C923-4515-BB0A-91E893368332}" type="presOf" srcId="{9F5C303B-AACC-4BDE-BF47-336952F295F2}" destId="{AE74880C-1383-4D3E-A067-05F6E238AB62}" srcOrd="0" destOrd="0" presId="urn:microsoft.com/office/officeart/2005/8/layout/vProcess5"/>
    <dgm:cxn modelId="{ED36F399-A345-460D-8B8D-79E1BDB83E3D}" type="presOf" srcId="{03338A57-CBC8-445C-84F4-B0894C02B199}" destId="{C3346599-740B-4A22-881F-7BC605389BA1}" srcOrd="0" destOrd="0" presId="urn:microsoft.com/office/officeart/2005/8/layout/vProcess5"/>
    <dgm:cxn modelId="{AE45031D-4EDE-43C9-87BC-55688439FE4F}" type="presOf" srcId="{532ABD26-A209-417C-A57D-AD722CDFE2A7}" destId="{2712AFB9-0561-45DB-9E16-75358B1A13E8}" srcOrd="0" destOrd="0" presId="urn:microsoft.com/office/officeart/2005/8/layout/vProcess5"/>
    <dgm:cxn modelId="{4E57A7FB-0E45-4EED-BF91-555C650ABB5A}" type="presParOf" srcId="{AE74880C-1383-4D3E-A067-05F6E238AB62}" destId="{4D6A57CB-1FCE-43DA-8CCC-571C5A157E5C}" srcOrd="0" destOrd="0" presId="urn:microsoft.com/office/officeart/2005/8/layout/vProcess5"/>
    <dgm:cxn modelId="{A585F2B4-B248-472C-82C0-8874B8866CF2}" type="presParOf" srcId="{AE74880C-1383-4D3E-A067-05F6E238AB62}" destId="{2712AFB9-0561-45DB-9E16-75358B1A13E8}" srcOrd="1" destOrd="0" presId="urn:microsoft.com/office/officeart/2005/8/layout/vProcess5"/>
    <dgm:cxn modelId="{3C03D630-F295-473F-B9D7-71691B35191E}" type="presParOf" srcId="{AE74880C-1383-4D3E-A067-05F6E238AB62}" destId="{ED27D0E5-9F1C-45E7-9D8E-0B5B018B08DC}" srcOrd="2" destOrd="0" presId="urn:microsoft.com/office/officeart/2005/8/layout/vProcess5"/>
    <dgm:cxn modelId="{3F27C9AB-E1D3-459D-9E31-68980BF94F0C}" type="presParOf" srcId="{AE74880C-1383-4D3E-A067-05F6E238AB62}" destId="{874B379D-AAAA-4463-A320-1E7D2391A458}" srcOrd="3" destOrd="0" presId="urn:microsoft.com/office/officeart/2005/8/layout/vProcess5"/>
    <dgm:cxn modelId="{B3E3E015-B005-4E8B-B298-4D67FFF1665A}" type="presParOf" srcId="{AE74880C-1383-4D3E-A067-05F6E238AB62}" destId="{5509E5A5-F0F1-4FDF-83B9-75DA0824859C}" srcOrd="4" destOrd="0" presId="urn:microsoft.com/office/officeart/2005/8/layout/vProcess5"/>
    <dgm:cxn modelId="{29B8F6B0-0053-487C-A795-370B8F520B8B}" type="presParOf" srcId="{AE74880C-1383-4D3E-A067-05F6E238AB62}" destId="{C3346599-740B-4A22-881F-7BC605389BA1}" srcOrd="5" destOrd="0" presId="urn:microsoft.com/office/officeart/2005/8/layout/vProcess5"/>
    <dgm:cxn modelId="{EDB28732-735C-4A31-B245-DE6BF0953BFC}" type="presParOf" srcId="{AE74880C-1383-4D3E-A067-05F6E238AB62}" destId="{B1F3623B-65F9-49F3-AB15-08BF1808B55E}" srcOrd="6" destOrd="0" presId="urn:microsoft.com/office/officeart/2005/8/layout/vProcess5"/>
    <dgm:cxn modelId="{F9F57367-BD18-41C7-A803-D2A737B8D8C3}" type="presParOf" srcId="{AE74880C-1383-4D3E-A067-05F6E238AB62}" destId="{7E572436-43D1-42E4-9AF6-B54A1545F846}" srcOrd="7" destOrd="0" presId="urn:microsoft.com/office/officeart/2005/8/layout/vProcess5"/>
    <dgm:cxn modelId="{5F01D13D-D2C4-4DDD-9AA9-3C29528F8D50}" type="presParOf" srcId="{AE74880C-1383-4D3E-A067-05F6E238AB62}" destId="{1FC1810B-C205-4ABA-AD5D-ED2D76D53D14}" srcOrd="8"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5AC938-58CB-4C86-8829-503BAD1A1101}" type="doc">
      <dgm:prSet loTypeId="urn:microsoft.com/office/officeart/2005/8/layout/arrow2" loCatId="process" qsTypeId="urn:microsoft.com/office/officeart/2005/8/quickstyle/simple1" qsCatId="simple" csTypeId="urn:microsoft.com/office/officeart/2005/8/colors/accent1_2" csCatId="accent1" phldr="1"/>
      <dgm:spPr/>
    </dgm:pt>
    <dgm:pt modelId="{CE93245D-0CEF-4AF7-9BB0-3F6C7792EBEC}">
      <dgm:prSet phldrT="[Text]"/>
      <dgm:spPr/>
      <dgm:t>
        <a:bodyPr/>
        <a:lstStyle/>
        <a:p>
          <a:r>
            <a:rPr lang="en-US" dirty="0" smtClean="0">
              <a:solidFill>
                <a:schemeClr val="tx1"/>
              </a:solidFill>
            </a:rPr>
            <a:t>Pre-Kindergarten</a:t>
          </a:r>
          <a:endParaRPr lang="en-US" dirty="0">
            <a:solidFill>
              <a:schemeClr val="tx1"/>
            </a:solidFill>
          </a:endParaRPr>
        </a:p>
      </dgm:t>
    </dgm:pt>
    <dgm:pt modelId="{1027725B-84F6-456B-BF77-40E8F8512498}" type="parTrans" cxnId="{97BD51C5-5238-4BED-A2BB-5D511BE8956A}">
      <dgm:prSet/>
      <dgm:spPr/>
      <dgm:t>
        <a:bodyPr/>
        <a:lstStyle/>
        <a:p>
          <a:endParaRPr lang="en-US"/>
        </a:p>
      </dgm:t>
    </dgm:pt>
    <dgm:pt modelId="{CF854DE7-CF2A-450A-A9EC-2804883ADCC2}" type="sibTrans" cxnId="{97BD51C5-5238-4BED-A2BB-5D511BE8956A}">
      <dgm:prSet/>
      <dgm:spPr/>
      <dgm:t>
        <a:bodyPr/>
        <a:lstStyle/>
        <a:p>
          <a:endParaRPr lang="en-US"/>
        </a:p>
      </dgm:t>
    </dgm:pt>
    <dgm:pt modelId="{9FC9E5EE-F6D2-425B-B324-D9B14696334C}">
      <dgm:prSet phldrT="[Text]"/>
      <dgm:spPr/>
      <dgm:t>
        <a:bodyPr/>
        <a:lstStyle/>
        <a:p>
          <a:r>
            <a:rPr lang="en-US" dirty="0" smtClean="0"/>
            <a:t>Second Grade</a:t>
          </a:r>
          <a:endParaRPr lang="en-US" dirty="0"/>
        </a:p>
      </dgm:t>
    </dgm:pt>
    <dgm:pt modelId="{CEE8EF96-1AC4-44C8-B465-D8374AF6E7D9}" type="parTrans" cxnId="{3C97528A-695E-49C8-AE16-D3AF630C5EEF}">
      <dgm:prSet/>
      <dgm:spPr/>
      <dgm:t>
        <a:bodyPr/>
        <a:lstStyle/>
        <a:p>
          <a:endParaRPr lang="en-US"/>
        </a:p>
      </dgm:t>
    </dgm:pt>
    <dgm:pt modelId="{365DE1FB-D4EC-43EC-A0E4-77E6840C90C8}" type="sibTrans" cxnId="{3C97528A-695E-49C8-AE16-D3AF630C5EEF}">
      <dgm:prSet/>
      <dgm:spPr/>
      <dgm:t>
        <a:bodyPr/>
        <a:lstStyle/>
        <a:p>
          <a:endParaRPr lang="en-US"/>
        </a:p>
      </dgm:t>
    </dgm:pt>
    <dgm:pt modelId="{B8D0F22C-ABC0-4287-9636-828D0B86F223}">
      <dgm:prSet phldrT="[Text]"/>
      <dgm:spPr/>
      <dgm:t>
        <a:bodyPr/>
        <a:lstStyle/>
        <a:p>
          <a:r>
            <a:rPr lang="en-US" dirty="0" smtClean="0"/>
            <a:t>Third Grade</a:t>
          </a:r>
          <a:endParaRPr lang="en-US" dirty="0"/>
        </a:p>
      </dgm:t>
    </dgm:pt>
    <dgm:pt modelId="{C5B6FAC9-E455-4114-A485-DFC91E760629}" type="parTrans" cxnId="{8FD76D2A-5545-4B11-8931-14E12ECDF91A}">
      <dgm:prSet/>
      <dgm:spPr/>
      <dgm:t>
        <a:bodyPr/>
        <a:lstStyle/>
        <a:p>
          <a:endParaRPr lang="en-US"/>
        </a:p>
      </dgm:t>
    </dgm:pt>
    <dgm:pt modelId="{4CEE9DBB-4F17-45F3-8B31-AC5BBE8053E1}" type="sibTrans" cxnId="{8FD76D2A-5545-4B11-8931-14E12ECDF91A}">
      <dgm:prSet/>
      <dgm:spPr/>
      <dgm:t>
        <a:bodyPr/>
        <a:lstStyle/>
        <a:p>
          <a:endParaRPr lang="en-US"/>
        </a:p>
      </dgm:t>
    </dgm:pt>
    <dgm:pt modelId="{B2EF7E88-FD09-41F9-BF5E-BDDE7011DAFC}">
      <dgm:prSet phldrT="[Text]"/>
      <dgm:spPr/>
      <dgm:t>
        <a:bodyPr/>
        <a:lstStyle/>
        <a:p>
          <a:r>
            <a:rPr lang="en-US" dirty="0" smtClean="0"/>
            <a:t>Kindergarten</a:t>
          </a:r>
          <a:endParaRPr lang="en-US" dirty="0"/>
        </a:p>
      </dgm:t>
    </dgm:pt>
    <dgm:pt modelId="{A165EEFA-92C3-4082-B705-A7D4623F37D0}" type="parTrans" cxnId="{AFBBB931-F34A-46CA-A32A-CC0E28D1004B}">
      <dgm:prSet/>
      <dgm:spPr/>
      <dgm:t>
        <a:bodyPr/>
        <a:lstStyle/>
        <a:p>
          <a:endParaRPr lang="en-US"/>
        </a:p>
      </dgm:t>
    </dgm:pt>
    <dgm:pt modelId="{797736F6-63D0-4030-BEE4-E1984FB40D1E}" type="sibTrans" cxnId="{AFBBB931-F34A-46CA-A32A-CC0E28D1004B}">
      <dgm:prSet/>
      <dgm:spPr/>
      <dgm:t>
        <a:bodyPr/>
        <a:lstStyle/>
        <a:p>
          <a:endParaRPr lang="en-US"/>
        </a:p>
      </dgm:t>
    </dgm:pt>
    <dgm:pt modelId="{0417A5A5-E02D-4F77-9C76-F22FDED4B303}">
      <dgm:prSet phldrT="[Text]"/>
      <dgm:spPr/>
      <dgm:t>
        <a:bodyPr/>
        <a:lstStyle/>
        <a:p>
          <a:r>
            <a:rPr lang="en-US" dirty="0" smtClean="0"/>
            <a:t>First Grade</a:t>
          </a:r>
          <a:endParaRPr lang="en-US" dirty="0"/>
        </a:p>
      </dgm:t>
    </dgm:pt>
    <dgm:pt modelId="{45CDB644-D5B9-418B-AE23-23A99C6CAF02}" type="parTrans" cxnId="{35B1D52F-2A84-4B70-967F-F9AF255CB289}">
      <dgm:prSet/>
      <dgm:spPr/>
      <dgm:t>
        <a:bodyPr/>
        <a:lstStyle/>
        <a:p>
          <a:endParaRPr lang="en-US"/>
        </a:p>
      </dgm:t>
    </dgm:pt>
    <dgm:pt modelId="{EB6C2FFF-6E7F-4AA9-866A-51E0A72C065C}" type="sibTrans" cxnId="{35B1D52F-2A84-4B70-967F-F9AF255CB289}">
      <dgm:prSet/>
      <dgm:spPr/>
      <dgm:t>
        <a:bodyPr/>
        <a:lstStyle/>
        <a:p>
          <a:endParaRPr lang="en-US"/>
        </a:p>
      </dgm:t>
    </dgm:pt>
    <dgm:pt modelId="{CF3D9FDD-6311-4F96-A691-A0B83EEAAB77}" type="pres">
      <dgm:prSet presAssocID="{BD5AC938-58CB-4C86-8829-503BAD1A1101}" presName="arrowDiagram" presStyleCnt="0">
        <dgm:presLayoutVars>
          <dgm:chMax val="5"/>
          <dgm:dir/>
          <dgm:resizeHandles val="exact"/>
        </dgm:presLayoutVars>
      </dgm:prSet>
      <dgm:spPr/>
    </dgm:pt>
    <dgm:pt modelId="{86494CC7-4CF3-4767-8F90-8993BD130801}" type="pres">
      <dgm:prSet presAssocID="{BD5AC938-58CB-4C86-8829-503BAD1A1101}" presName="arrow" presStyleLbl="bgShp" presStyleIdx="0" presStyleCnt="1"/>
      <dgm:spPr/>
    </dgm:pt>
    <dgm:pt modelId="{24BCAB43-7521-4C80-A7D2-E2F8B40FD4CB}" type="pres">
      <dgm:prSet presAssocID="{BD5AC938-58CB-4C86-8829-503BAD1A1101}" presName="arrowDiagram5" presStyleCnt="0"/>
      <dgm:spPr/>
    </dgm:pt>
    <dgm:pt modelId="{EFB52434-75AD-4DE1-B2B7-B2FA0BD6C9A4}" type="pres">
      <dgm:prSet presAssocID="{CE93245D-0CEF-4AF7-9BB0-3F6C7792EBEC}" presName="bullet5a" presStyleLbl="node1" presStyleIdx="0" presStyleCnt="5"/>
      <dgm:spPr/>
    </dgm:pt>
    <dgm:pt modelId="{3E0760C5-FF2B-4E26-A81D-C97943B0FE4E}" type="pres">
      <dgm:prSet presAssocID="{CE93245D-0CEF-4AF7-9BB0-3F6C7792EBEC}" presName="textBox5a" presStyleLbl="revTx" presStyleIdx="0" presStyleCnt="5">
        <dgm:presLayoutVars>
          <dgm:bulletEnabled val="1"/>
        </dgm:presLayoutVars>
      </dgm:prSet>
      <dgm:spPr/>
      <dgm:t>
        <a:bodyPr/>
        <a:lstStyle/>
        <a:p>
          <a:endParaRPr lang="en-US"/>
        </a:p>
      </dgm:t>
    </dgm:pt>
    <dgm:pt modelId="{0E6A6D05-2D2F-40E7-99FD-F5BB2D7859EA}" type="pres">
      <dgm:prSet presAssocID="{B2EF7E88-FD09-41F9-BF5E-BDDE7011DAFC}" presName="bullet5b" presStyleLbl="node1" presStyleIdx="1" presStyleCnt="5"/>
      <dgm:spPr/>
    </dgm:pt>
    <dgm:pt modelId="{019EF1E5-B9B6-4E82-B2DF-D9D39F6E7F5A}" type="pres">
      <dgm:prSet presAssocID="{B2EF7E88-FD09-41F9-BF5E-BDDE7011DAFC}" presName="textBox5b" presStyleLbl="revTx" presStyleIdx="1" presStyleCnt="5">
        <dgm:presLayoutVars>
          <dgm:bulletEnabled val="1"/>
        </dgm:presLayoutVars>
      </dgm:prSet>
      <dgm:spPr/>
      <dgm:t>
        <a:bodyPr/>
        <a:lstStyle/>
        <a:p>
          <a:endParaRPr lang="en-US"/>
        </a:p>
      </dgm:t>
    </dgm:pt>
    <dgm:pt modelId="{9B897C55-552E-44B2-95CC-774EA931CDB2}" type="pres">
      <dgm:prSet presAssocID="{0417A5A5-E02D-4F77-9C76-F22FDED4B303}" presName="bullet5c" presStyleLbl="node1" presStyleIdx="2" presStyleCnt="5"/>
      <dgm:spPr/>
    </dgm:pt>
    <dgm:pt modelId="{3F7D44C9-4249-4C2A-A8FE-E214ABB8F2FD}" type="pres">
      <dgm:prSet presAssocID="{0417A5A5-E02D-4F77-9C76-F22FDED4B303}" presName="textBox5c" presStyleLbl="revTx" presStyleIdx="2" presStyleCnt="5">
        <dgm:presLayoutVars>
          <dgm:bulletEnabled val="1"/>
        </dgm:presLayoutVars>
      </dgm:prSet>
      <dgm:spPr/>
      <dgm:t>
        <a:bodyPr/>
        <a:lstStyle/>
        <a:p>
          <a:endParaRPr lang="en-US"/>
        </a:p>
      </dgm:t>
    </dgm:pt>
    <dgm:pt modelId="{82FCBDAD-A8B3-4663-B3B4-4CE925FEC073}" type="pres">
      <dgm:prSet presAssocID="{9FC9E5EE-F6D2-425B-B324-D9B14696334C}" presName="bullet5d" presStyleLbl="node1" presStyleIdx="3" presStyleCnt="5"/>
      <dgm:spPr/>
    </dgm:pt>
    <dgm:pt modelId="{5DD2C7A8-97AA-4C9B-919A-1DBD282D779E}" type="pres">
      <dgm:prSet presAssocID="{9FC9E5EE-F6D2-425B-B324-D9B14696334C}" presName="textBox5d" presStyleLbl="revTx" presStyleIdx="3" presStyleCnt="5">
        <dgm:presLayoutVars>
          <dgm:bulletEnabled val="1"/>
        </dgm:presLayoutVars>
      </dgm:prSet>
      <dgm:spPr/>
      <dgm:t>
        <a:bodyPr/>
        <a:lstStyle/>
        <a:p>
          <a:endParaRPr lang="en-US"/>
        </a:p>
      </dgm:t>
    </dgm:pt>
    <dgm:pt modelId="{51349EE6-E521-4F67-9418-6D7669FDAE05}" type="pres">
      <dgm:prSet presAssocID="{B8D0F22C-ABC0-4287-9636-828D0B86F223}" presName="bullet5e" presStyleLbl="node1" presStyleIdx="4" presStyleCnt="5"/>
      <dgm:spPr/>
    </dgm:pt>
    <dgm:pt modelId="{FB8EB814-DCB7-4A1A-883B-EF337BFD65F4}" type="pres">
      <dgm:prSet presAssocID="{B8D0F22C-ABC0-4287-9636-828D0B86F223}" presName="textBox5e" presStyleLbl="revTx" presStyleIdx="4" presStyleCnt="5">
        <dgm:presLayoutVars>
          <dgm:bulletEnabled val="1"/>
        </dgm:presLayoutVars>
      </dgm:prSet>
      <dgm:spPr/>
      <dgm:t>
        <a:bodyPr/>
        <a:lstStyle/>
        <a:p>
          <a:endParaRPr lang="en-US"/>
        </a:p>
      </dgm:t>
    </dgm:pt>
  </dgm:ptLst>
  <dgm:cxnLst>
    <dgm:cxn modelId="{3C97528A-695E-49C8-AE16-D3AF630C5EEF}" srcId="{BD5AC938-58CB-4C86-8829-503BAD1A1101}" destId="{9FC9E5EE-F6D2-425B-B324-D9B14696334C}" srcOrd="3" destOrd="0" parTransId="{CEE8EF96-1AC4-44C8-B465-D8374AF6E7D9}" sibTransId="{365DE1FB-D4EC-43EC-A0E4-77E6840C90C8}"/>
    <dgm:cxn modelId="{14141CEB-6355-4B91-BF90-3185A6C80F9B}" type="presOf" srcId="{B8D0F22C-ABC0-4287-9636-828D0B86F223}" destId="{FB8EB814-DCB7-4A1A-883B-EF337BFD65F4}" srcOrd="0" destOrd="0" presId="urn:microsoft.com/office/officeart/2005/8/layout/arrow2"/>
    <dgm:cxn modelId="{6B56C571-FA81-4E14-9D17-36BF23D1BB17}" type="presOf" srcId="{0417A5A5-E02D-4F77-9C76-F22FDED4B303}" destId="{3F7D44C9-4249-4C2A-A8FE-E214ABB8F2FD}" srcOrd="0" destOrd="0" presId="urn:microsoft.com/office/officeart/2005/8/layout/arrow2"/>
    <dgm:cxn modelId="{6E95FA06-9343-4995-A083-33AF729F39D4}" type="presOf" srcId="{9FC9E5EE-F6D2-425B-B324-D9B14696334C}" destId="{5DD2C7A8-97AA-4C9B-919A-1DBD282D779E}" srcOrd="0" destOrd="0" presId="urn:microsoft.com/office/officeart/2005/8/layout/arrow2"/>
    <dgm:cxn modelId="{97BD51C5-5238-4BED-A2BB-5D511BE8956A}" srcId="{BD5AC938-58CB-4C86-8829-503BAD1A1101}" destId="{CE93245D-0CEF-4AF7-9BB0-3F6C7792EBEC}" srcOrd="0" destOrd="0" parTransId="{1027725B-84F6-456B-BF77-40E8F8512498}" sibTransId="{CF854DE7-CF2A-450A-A9EC-2804883ADCC2}"/>
    <dgm:cxn modelId="{35B1D52F-2A84-4B70-967F-F9AF255CB289}" srcId="{BD5AC938-58CB-4C86-8829-503BAD1A1101}" destId="{0417A5A5-E02D-4F77-9C76-F22FDED4B303}" srcOrd="2" destOrd="0" parTransId="{45CDB644-D5B9-418B-AE23-23A99C6CAF02}" sibTransId="{EB6C2FFF-6E7F-4AA9-866A-51E0A72C065C}"/>
    <dgm:cxn modelId="{4AF0F381-FE51-4B55-AEA3-549F9362DCE3}" type="presOf" srcId="{CE93245D-0CEF-4AF7-9BB0-3F6C7792EBEC}" destId="{3E0760C5-FF2B-4E26-A81D-C97943B0FE4E}" srcOrd="0" destOrd="0" presId="urn:microsoft.com/office/officeart/2005/8/layout/arrow2"/>
    <dgm:cxn modelId="{AFBBB931-F34A-46CA-A32A-CC0E28D1004B}" srcId="{BD5AC938-58CB-4C86-8829-503BAD1A1101}" destId="{B2EF7E88-FD09-41F9-BF5E-BDDE7011DAFC}" srcOrd="1" destOrd="0" parTransId="{A165EEFA-92C3-4082-B705-A7D4623F37D0}" sibTransId="{797736F6-63D0-4030-BEE4-E1984FB40D1E}"/>
    <dgm:cxn modelId="{E4534700-7C0A-4E76-88C7-B3DC7009F52C}" type="presOf" srcId="{B2EF7E88-FD09-41F9-BF5E-BDDE7011DAFC}" destId="{019EF1E5-B9B6-4E82-B2DF-D9D39F6E7F5A}" srcOrd="0" destOrd="0" presId="urn:microsoft.com/office/officeart/2005/8/layout/arrow2"/>
    <dgm:cxn modelId="{8FD76D2A-5545-4B11-8931-14E12ECDF91A}" srcId="{BD5AC938-58CB-4C86-8829-503BAD1A1101}" destId="{B8D0F22C-ABC0-4287-9636-828D0B86F223}" srcOrd="4" destOrd="0" parTransId="{C5B6FAC9-E455-4114-A485-DFC91E760629}" sibTransId="{4CEE9DBB-4F17-45F3-8B31-AC5BBE8053E1}"/>
    <dgm:cxn modelId="{F579B792-7CFE-4785-8F34-0CD9C1BF5A57}" type="presOf" srcId="{BD5AC938-58CB-4C86-8829-503BAD1A1101}" destId="{CF3D9FDD-6311-4F96-A691-A0B83EEAAB77}" srcOrd="0" destOrd="0" presId="urn:microsoft.com/office/officeart/2005/8/layout/arrow2"/>
    <dgm:cxn modelId="{944381CB-D351-4271-8719-CAC6B396AB09}" type="presParOf" srcId="{CF3D9FDD-6311-4F96-A691-A0B83EEAAB77}" destId="{86494CC7-4CF3-4767-8F90-8993BD130801}" srcOrd="0" destOrd="0" presId="urn:microsoft.com/office/officeart/2005/8/layout/arrow2"/>
    <dgm:cxn modelId="{1A6BF2F0-415B-440A-B65F-6B212ED45941}" type="presParOf" srcId="{CF3D9FDD-6311-4F96-A691-A0B83EEAAB77}" destId="{24BCAB43-7521-4C80-A7D2-E2F8B40FD4CB}" srcOrd="1" destOrd="0" presId="urn:microsoft.com/office/officeart/2005/8/layout/arrow2"/>
    <dgm:cxn modelId="{0E1C12DD-931B-40E1-B3D0-4632FC2BFDCA}" type="presParOf" srcId="{24BCAB43-7521-4C80-A7D2-E2F8B40FD4CB}" destId="{EFB52434-75AD-4DE1-B2B7-B2FA0BD6C9A4}" srcOrd="0" destOrd="0" presId="urn:microsoft.com/office/officeart/2005/8/layout/arrow2"/>
    <dgm:cxn modelId="{AE5E39E2-5B60-4A0C-BA56-51F610AC94FC}" type="presParOf" srcId="{24BCAB43-7521-4C80-A7D2-E2F8B40FD4CB}" destId="{3E0760C5-FF2B-4E26-A81D-C97943B0FE4E}" srcOrd="1" destOrd="0" presId="urn:microsoft.com/office/officeart/2005/8/layout/arrow2"/>
    <dgm:cxn modelId="{AA25F524-57C8-44A8-982E-577BB0CB1AEB}" type="presParOf" srcId="{24BCAB43-7521-4C80-A7D2-E2F8B40FD4CB}" destId="{0E6A6D05-2D2F-40E7-99FD-F5BB2D7859EA}" srcOrd="2" destOrd="0" presId="urn:microsoft.com/office/officeart/2005/8/layout/arrow2"/>
    <dgm:cxn modelId="{7B9D259D-4BA8-46A4-B452-BF912BC472E5}" type="presParOf" srcId="{24BCAB43-7521-4C80-A7D2-E2F8B40FD4CB}" destId="{019EF1E5-B9B6-4E82-B2DF-D9D39F6E7F5A}" srcOrd="3" destOrd="0" presId="urn:microsoft.com/office/officeart/2005/8/layout/arrow2"/>
    <dgm:cxn modelId="{84542B10-9C11-435A-A394-A9A6390E5E09}" type="presParOf" srcId="{24BCAB43-7521-4C80-A7D2-E2F8B40FD4CB}" destId="{9B897C55-552E-44B2-95CC-774EA931CDB2}" srcOrd="4" destOrd="0" presId="urn:microsoft.com/office/officeart/2005/8/layout/arrow2"/>
    <dgm:cxn modelId="{8B03E447-D6A8-4E0C-ACF1-FAA90696C117}" type="presParOf" srcId="{24BCAB43-7521-4C80-A7D2-E2F8B40FD4CB}" destId="{3F7D44C9-4249-4C2A-A8FE-E214ABB8F2FD}" srcOrd="5" destOrd="0" presId="urn:microsoft.com/office/officeart/2005/8/layout/arrow2"/>
    <dgm:cxn modelId="{0CB417F5-3678-4441-8885-64AD967B3C8B}" type="presParOf" srcId="{24BCAB43-7521-4C80-A7D2-E2F8B40FD4CB}" destId="{82FCBDAD-A8B3-4663-B3B4-4CE925FEC073}" srcOrd="6" destOrd="0" presId="urn:microsoft.com/office/officeart/2005/8/layout/arrow2"/>
    <dgm:cxn modelId="{EF8A2249-300B-48DB-8018-CC5496FA1510}" type="presParOf" srcId="{24BCAB43-7521-4C80-A7D2-E2F8B40FD4CB}" destId="{5DD2C7A8-97AA-4C9B-919A-1DBD282D779E}" srcOrd="7" destOrd="0" presId="urn:microsoft.com/office/officeart/2005/8/layout/arrow2"/>
    <dgm:cxn modelId="{43D0703F-D229-4016-9990-D5674F49B8E6}" type="presParOf" srcId="{24BCAB43-7521-4C80-A7D2-E2F8B40FD4CB}" destId="{51349EE6-E521-4F67-9418-6D7669FDAE05}" srcOrd="8" destOrd="0" presId="urn:microsoft.com/office/officeart/2005/8/layout/arrow2"/>
    <dgm:cxn modelId="{2699DC41-CAA4-4BC1-9BCD-333EA93C3681}" type="presParOf" srcId="{24BCAB43-7521-4C80-A7D2-E2F8B40FD4CB}" destId="{FB8EB814-DCB7-4A1A-883B-EF337BFD65F4}" srcOrd="9"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085015-EAA3-4B70-9882-ED96B7BAB71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E2DA07D-8794-4E08-B89C-7C2A7CEA1D7D}">
      <dgm:prSet phldrT="[Text]"/>
      <dgm:spPr/>
      <dgm:t>
        <a:bodyPr/>
        <a:lstStyle/>
        <a:p>
          <a:r>
            <a:rPr lang="en-US" dirty="0" smtClean="0"/>
            <a:t>Effective Leaders/Teachers</a:t>
          </a:r>
          <a:endParaRPr lang="en-US" dirty="0"/>
        </a:p>
      </dgm:t>
    </dgm:pt>
    <dgm:pt modelId="{D186B365-60E7-4447-8B15-07431A83A0C5}" type="parTrans" cxnId="{9E59E794-691E-4ED5-AE15-68FEDEC37001}">
      <dgm:prSet/>
      <dgm:spPr/>
      <dgm:t>
        <a:bodyPr/>
        <a:lstStyle/>
        <a:p>
          <a:endParaRPr lang="en-US"/>
        </a:p>
      </dgm:t>
    </dgm:pt>
    <dgm:pt modelId="{A94A05B6-93AA-43B3-ACB7-9B839E801B5C}" type="sibTrans" cxnId="{9E59E794-691E-4ED5-AE15-68FEDEC37001}">
      <dgm:prSet/>
      <dgm:spPr/>
      <dgm:t>
        <a:bodyPr/>
        <a:lstStyle/>
        <a:p>
          <a:endParaRPr lang="en-US"/>
        </a:p>
      </dgm:t>
    </dgm:pt>
    <dgm:pt modelId="{F2A0B629-1504-4F65-BA9A-36EC4915D2E6}">
      <dgm:prSet phldrT="[Text]"/>
      <dgm:spPr/>
      <dgm:t>
        <a:bodyPr/>
        <a:lstStyle/>
        <a:p>
          <a:r>
            <a:rPr lang="en-US" dirty="0" smtClean="0"/>
            <a:t>High Quality Instruction</a:t>
          </a:r>
          <a:endParaRPr lang="en-US" dirty="0"/>
        </a:p>
      </dgm:t>
    </dgm:pt>
    <dgm:pt modelId="{CB9D613C-EAB8-4936-962B-D07505B7DB57}" type="parTrans" cxnId="{B42E0DFE-145D-4A08-8121-C411B1D0826D}">
      <dgm:prSet/>
      <dgm:spPr/>
      <dgm:t>
        <a:bodyPr/>
        <a:lstStyle/>
        <a:p>
          <a:endParaRPr lang="en-US"/>
        </a:p>
      </dgm:t>
    </dgm:pt>
    <dgm:pt modelId="{077B2683-71F1-4BAF-AC61-04328A2A4409}" type="sibTrans" cxnId="{B42E0DFE-145D-4A08-8121-C411B1D0826D}">
      <dgm:prSet/>
      <dgm:spPr/>
      <dgm:t>
        <a:bodyPr/>
        <a:lstStyle/>
        <a:p>
          <a:endParaRPr lang="en-US"/>
        </a:p>
      </dgm:t>
    </dgm:pt>
    <dgm:pt modelId="{CB88428D-43A7-4D8A-B9EC-7CD6B95B4CD8}">
      <dgm:prSet phldrT="[Text]"/>
      <dgm:spPr/>
      <dgm:t>
        <a:bodyPr/>
        <a:lstStyle/>
        <a:p>
          <a:r>
            <a:rPr lang="en-US" dirty="0" smtClean="0"/>
            <a:t>Meaningful Use of Assessment</a:t>
          </a:r>
          <a:endParaRPr lang="en-US" dirty="0"/>
        </a:p>
      </dgm:t>
    </dgm:pt>
    <dgm:pt modelId="{81582D5A-0405-453B-8FB0-BEBD41D13A66}" type="parTrans" cxnId="{7A88DD33-C1FC-4B64-BBE6-D3CBF3914F8F}">
      <dgm:prSet/>
      <dgm:spPr/>
      <dgm:t>
        <a:bodyPr/>
        <a:lstStyle/>
        <a:p>
          <a:endParaRPr lang="en-US"/>
        </a:p>
      </dgm:t>
    </dgm:pt>
    <dgm:pt modelId="{D232CEC5-EECE-4F16-BC27-B908B2D7E528}" type="sibTrans" cxnId="{7A88DD33-C1FC-4B64-BBE6-D3CBF3914F8F}">
      <dgm:prSet/>
      <dgm:spPr/>
      <dgm:t>
        <a:bodyPr/>
        <a:lstStyle/>
        <a:p>
          <a:endParaRPr lang="en-US"/>
        </a:p>
      </dgm:t>
    </dgm:pt>
    <dgm:pt modelId="{03C00120-B493-4744-8F9D-7D6010850F16}">
      <dgm:prSet phldrT="[Text]"/>
      <dgm:spPr/>
      <dgm:t>
        <a:bodyPr/>
        <a:lstStyle/>
        <a:p>
          <a:r>
            <a:rPr lang="en-US" dirty="0" smtClean="0"/>
            <a:t>High Quality Instructional Environment</a:t>
          </a:r>
          <a:endParaRPr lang="en-US" dirty="0"/>
        </a:p>
      </dgm:t>
    </dgm:pt>
    <dgm:pt modelId="{6319E5B5-32D3-40CA-8158-CABBD32C02EE}" type="parTrans" cxnId="{DACE7797-2B55-4916-9E18-C2812E324085}">
      <dgm:prSet/>
      <dgm:spPr/>
      <dgm:t>
        <a:bodyPr/>
        <a:lstStyle/>
        <a:p>
          <a:endParaRPr lang="en-US"/>
        </a:p>
      </dgm:t>
    </dgm:pt>
    <dgm:pt modelId="{D2E16DC1-1242-4664-9BFB-523ABB9D82FE}" type="sibTrans" cxnId="{DACE7797-2B55-4916-9E18-C2812E324085}">
      <dgm:prSet/>
      <dgm:spPr/>
      <dgm:t>
        <a:bodyPr/>
        <a:lstStyle/>
        <a:p>
          <a:endParaRPr lang="en-US"/>
        </a:p>
      </dgm:t>
    </dgm:pt>
    <dgm:pt modelId="{18B32B22-E40B-44B0-8E1B-6164C00C9257}">
      <dgm:prSet phldrT="[Text]"/>
      <dgm:spPr/>
      <dgm:t>
        <a:bodyPr/>
        <a:lstStyle/>
        <a:p>
          <a:r>
            <a:rPr lang="en-US" dirty="0" smtClean="0"/>
            <a:t>Effective Transitions</a:t>
          </a:r>
          <a:endParaRPr lang="en-US" dirty="0"/>
        </a:p>
      </dgm:t>
    </dgm:pt>
    <dgm:pt modelId="{9ABF1D27-7D5F-4CA4-A201-096731CE955D}" type="parTrans" cxnId="{D62E9F68-9AC9-49B4-9530-4F818CC6632B}">
      <dgm:prSet/>
      <dgm:spPr/>
      <dgm:t>
        <a:bodyPr/>
        <a:lstStyle/>
        <a:p>
          <a:endParaRPr lang="en-US"/>
        </a:p>
      </dgm:t>
    </dgm:pt>
    <dgm:pt modelId="{FE0E8B4D-FB6E-46C1-A1BA-5E76E3998D95}" type="sibTrans" cxnId="{D62E9F68-9AC9-49B4-9530-4F818CC6632B}">
      <dgm:prSet/>
      <dgm:spPr/>
      <dgm:t>
        <a:bodyPr/>
        <a:lstStyle/>
        <a:p>
          <a:endParaRPr lang="en-US"/>
        </a:p>
      </dgm:t>
    </dgm:pt>
    <dgm:pt modelId="{D233690F-C2A8-44C7-A95F-709DD2824BF8}">
      <dgm:prSet phldrT="[Text]"/>
      <dgm:spPr/>
      <dgm:t>
        <a:bodyPr/>
        <a:lstStyle/>
        <a:p>
          <a:r>
            <a:rPr lang="en-US" dirty="0" smtClean="0"/>
            <a:t>Engaged Families and Community</a:t>
          </a:r>
          <a:endParaRPr lang="en-US" dirty="0"/>
        </a:p>
      </dgm:t>
    </dgm:pt>
    <dgm:pt modelId="{C03775BB-79BF-4188-A800-9D2581CE942F}" type="parTrans" cxnId="{DE38DB07-B3CF-4FDD-80C5-323B092D9969}">
      <dgm:prSet/>
      <dgm:spPr/>
      <dgm:t>
        <a:bodyPr/>
        <a:lstStyle/>
        <a:p>
          <a:endParaRPr lang="en-US"/>
        </a:p>
      </dgm:t>
    </dgm:pt>
    <dgm:pt modelId="{03DF9CAC-C496-40C8-B032-402FA3CF40C0}" type="sibTrans" cxnId="{DE38DB07-B3CF-4FDD-80C5-323B092D9969}">
      <dgm:prSet/>
      <dgm:spPr/>
      <dgm:t>
        <a:bodyPr/>
        <a:lstStyle/>
        <a:p>
          <a:endParaRPr lang="en-US"/>
        </a:p>
      </dgm:t>
    </dgm:pt>
    <dgm:pt modelId="{084EA509-3E37-4BB0-9B90-CA00F81DE989}">
      <dgm:prSet phldrT="[Text]"/>
      <dgm:spPr/>
      <dgm:t>
        <a:bodyPr/>
        <a:lstStyle/>
        <a:p>
          <a:r>
            <a:rPr lang="en-US" dirty="0" smtClean="0"/>
            <a:t>Horizontal Alignment (within grade)</a:t>
          </a:r>
          <a:endParaRPr lang="en-US" dirty="0"/>
        </a:p>
      </dgm:t>
    </dgm:pt>
    <dgm:pt modelId="{B662A04B-01A4-453C-A515-899E2A2DA0DB}" type="parTrans" cxnId="{12991B5C-5B9C-487E-84B8-750017C1E327}">
      <dgm:prSet/>
      <dgm:spPr/>
      <dgm:t>
        <a:bodyPr/>
        <a:lstStyle/>
        <a:p>
          <a:endParaRPr lang="en-US"/>
        </a:p>
      </dgm:t>
    </dgm:pt>
    <dgm:pt modelId="{E2F06864-B28D-453C-9F45-B1E51E9E847A}" type="sibTrans" cxnId="{12991B5C-5B9C-487E-84B8-750017C1E327}">
      <dgm:prSet/>
      <dgm:spPr/>
      <dgm:t>
        <a:bodyPr/>
        <a:lstStyle/>
        <a:p>
          <a:endParaRPr lang="en-US"/>
        </a:p>
      </dgm:t>
    </dgm:pt>
    <dgm:pt modelId="{2E80CA7C-A04F-455C-9D44-78872A74C41C}">
      <dgm:prSet phldrT="[Text]"/>
      <dgm:spPr/>
      <dgm:t>
        <a:bodyPr/>
        <a:lstStyle/>
        <a:p>
          <a:r>
            <a:rPr lang="en-US" dirty="0" smtClean="0"/>
            <a:t>Vertical Alignment (across grade)</a:t>
          </a:r>
          <a:endParaRPr lang="en-US" dirty="0"/>
        </a:p>
      </dgm:t>
    </dgm:pt>
    <dgm:pt modelId="{852DDC0D-8A8A-4EF9-9245-4C122C21E4E1}" type="parTrans" cxnId="{5D9BAC53-477A-4CA8-8652-7C062D7AFEBF}">
      <dgm:prSet/>
      <dgm:spPr/>
      <dgm:t>
        <a:bodyPr/>
        <a:lstStyle/>
        <a:p>
          <a:endParaRPr lang="en-US"/>
        </a:p>
      </dgm:t>
    </dgm:pt>
    <dgm:pt modelId="{5AD48191-B283-43C5-93FA-CC41BBC79910}" type="sibTrans" cxnId="{5D9BAC53-477A-4CA8-8652-7C062D7AFEBF}">
      <dgm:prSet/>
      <dgm:spPr/>
      <dgm:t>
        <a:bodyPr/>
        <a:lstStyle/>
        <a:p>
          <a:endParaRPr lang="en-US"/>
        </a:p>
      </dgm:t>
    </dgm:pt>
    <dgm:pt modelId="{95BAEB59-86B3-4419-8FCE-C0C6ADA5E87B}" type="pres">
      <dgm:prSet presAssocID="{B7085015-EAA3-4B70-9882-ED96B7BAB710}" presName="diagram" presStyleCnt="0">
        <dgm:presLayoutVars>
          <dgm:dir/>
          <dgm:resizeHandles val="exact"/>
        </dgm:presLayoutVars>
      </dgm:prSet>
      <dgm:spPr/>
      <dgm:t>
        <a:bodyPr/>
        <a:lstStyle/>
        <a:p>
          <a:endParaRPr lang="en-US"/>
        </a:p>
      </dgm:t>
    </dgm:pt>
    <dgm:pt modelId="{7C9BB309-F4C4-49D5-957B-3C878E0FA85E}" type="pres">
      <dgm:prSet presAssocID="{EE2DA07D-8794-4E08-B89C-7C2A7CEA1D7D}" presName="node" presStyleLbl="node1" presStyleIdx="0" presStyleCnt="8">
        <dgm:presLayoutVars>
          <dgm:bulletEnabled val="1"/>
        </dgm:presLayoutVars>
      </dgm:prSet>
      <dgm:spPr/>
      <dgm:t>
        <a:bodyPr/>
        <a:lstStyle/>
        <a:p>
          <a:endParaRPr lang="en-US"/>
        </a:p>
      </dgm:t>
    </dgm:pt>
    <dgm:pt modelId="{EAB670A2-B9A9-4973-A75F-F42E658C2367}" type="pres">
      <dgm:prSet presAssocID="{A94A05B6-93AA-43B3-ACB7-9B839E801B5C}" presName="sibTrans" presStyleCnt="0"/>
      <dgm:spPr/>
    </dgm:pt>
    <dgm:pt modelId="{AE8F4DFA-B730-4F2B-86B6-7B19BBE439EB}" type="pres">
      <dgm:prSet presAssocID="{F2A0B629-1504-4F65-BA9A-36EC4915D2E6}" presName="node" presStyleLbl="node1" presStyleIdx="1" presStyleCnt="8">
        <dgm:presLayoutVars>
          <dgm:bulletEnabled val="1"/>
        </dgm:presLayoutVars>
      </dgm:prSet>
      <dgm:spPr/>
      <dgm:t>
        <a:bodyPr/>
        <a:lstStyle/>
        <a:p>
          <a:endParaRPr lang="en-US"/>
        </a:p>
      </dgm:t>
    </dgm:pt>
    <dgm:pt modelId="{07F0A13A-20FE-461A-8C62-66CB64C9401A}" type="pres">
      <dgm:prSet presAssocID="{077B2683-71F1-4BAF-AC61-04328A2A4409}" presName="sibTrans" presStyleCnt="0"/>
      <dgm:spPr/>
    </dgm:pt>
    <dgm:pt modelId="{4B8B5C12-C929-493D-B89C-5A7559870031}" type="pres">
      <dgm:prSet presAssocID="{CB88428D-43A7-4D8A-B9EC-7CD6B95B4CD8}" presName="node" presStyleLbl="node1" presStyleIdx="2" presStyleCnt="8">
        <dgm:presLayoutVars>
          <dgm:bulletEnabled val="1"/>
        </dgm:presLayoutVars>
      </dgm:prSet>
      <dgm:spPr/>
      <dgm:t>
        <a:bodyPr/>
        <a:lstStyle/>
        <a:p>
          <a:endParaRPr lang="en-US"/>
        </a:p>
      </dgm:t>
    </dgm:pt>
    <dgm:pt modelId="{4FE2B894-D762-43F1-A5C1-5425A89545AC}" type="pres">
      <dgm:prSet presAssocID="{D232CEC5-EECE-4F16-BC27-B908B2D7E528}" presName="sibTrans" presStyleCnt="0"/>
      <dgm:spPr/>
    </dgm:pt>
    <dgm:pt modelId="{160626A9-87A4-4698-BF8A-7E65D5888584}" type="pres">
      <dgm:prSet presAssocID="{03C00120-B493-4744-8F9D-7D6010850F16}" presName="node" presStyleLbl="node1" presStyleIdx="3" presStyleCnt="8">
        <dgm:presLayoutVars>
          <dgm:bulletEnabled val="1"/>
        </dgm:presLayoutVars>
      </dgm:prSet>
      <dgm:spPr/>
      <dgm:t>
        <a:bodyPr/>
        <a:lstStyle/>
        <a:p>
          <a:endParaRPr lang="en-US"/>
        </a:p>
      </dgm:t>
    </dgm:pt>
    <dgm:pt modelId="{337F61B7-18CC-478D-B14A-5EE834E72A9B}" type="pres">
      <dgm:prSet presAssocID="{D2E16DC1-1242-4664-9BFB-523ABB9D82FE}" presName="sibTrans" presStyleCnt="0"/>
      <dgm:spPr/>
    </dgm:pt>
    <dgm:pt modelId="{F4411940-BC89-420D-BA9F-FFB8686999A3}" type="pres">
      <dgm:prSet presAssocID="{D233690F-C2A8-44C7-A95F-709DD2824BF8}" presName="node" presStyleLbl="node1" presStyleIdx="4" presStyleCnt="8">
        <dgm:presLayoutVars>
          <dgm:bulletEnabled val="1"/>
        </dgm:presLayoutVars>
      </dgm:prSet>
      <dgm:spPr/>
      <dgm:t>
        <a:bodyPr/>
        <a:lstStyle/>
        <a:p>
          <a:endParaRPr lang="en-US"/>
        </a:p>
      </dgm:t>
    </dgm:pt>
    <dgm:pt modelId="{FBEA337B-A307-49D2-A7FF-05453495568C}" type="pres">
      <dgm:prSet presAssocID="{03DF9CAC-C496-40C8-B032-402FA3CF40C0}" presName="sibTrans" presStyleCnt="0"/>
      <dgm:spPr/>
    </dgm:pt>
    <dgm:pt modelId="{ED834FDF-98CB-4618-939A-C26954509B4E}" type="pres">
      <dgm:prSet presAssocID="{18B32B22-E40B-44B0-8E1B-6164C00C9257}" presName="node" presStyleLbl="node1" presStyleIdx="5" presStyleCnt="8">
        <dgm:presLayoutVars>
          <dgm:bulletEnabled val="1"/>
        </dgm:presLayoutVars>
      </dgm:prSet>
      <dgm:spPr/>
      <dgm:t>
        <a:bodyPr/>
        <a:lstStyle/>
        <a:p>
          <a:endParaRPr lang="en-US"/>
        </a:p>
      </dgm:t>
    </dgm:pt>
    <dgm:pt modelId="{15630AE0-65CB-47B8-BF9F-66BE8D45D2E8}" type="pres">
      <dgm:prSet presAssocID="{FE0E8B4D-FB6E-46C1-A1BA-5E76E3998D95}" presName="sibTrans" presStyleCnt="0"/>
      <dgm:spPr/>
    </dgm:pt>
    <dgm:pt modelId="{F8FDFB48-C368-4D47-8D04-C96367E36181}" type="pres">
      <dgm:prSet presAssocID="{084EA509-3E37-4BB0-9B90-CA00F81DE989}" presName="node" presStyleLbl="node1" presStyleIdx="6" presStyleCnt="8">
        <dgm:presLayoutVars>
          <dgm:bulletEnabled val="1"/>
        </dgm:presLayoutVars>
      </dgm:prSet>
      <dgm:spPr/>
      <dgm:t>
        <a:bodyPr/>
        <a:lstStyle/>
        <a:p>
          <a:endParaRPr lang="en-US"/>
        </a:p>
      </dgm:t>
    </dgm:pt>
    <dgm:pt modelId="{D6945BBB-B733-44A3-BB6B-17D4C377BC51}" type="pres">
      <dgm:prSet presAssocID="{E2F06864-B28D-453C-9F45-B1E51E9E847A}" presName="sibTrans" presStyleCnt="0"/>
      <dgm:spPr/>
    </dgm:pt>
    <dgm:pt modelId="{9FA22DD8-FF89-4C58-B34A-D942C7F16AE4}" type="pres">
      <dgm:prSet presAssocID="{2E80CA7C-A04F-455C-9D44-78872A74C41C}" presName="node" presStyleLbl="node1" presStyleIdx="7" presStyleCnt="8">
        <dgm:presLayoutVars>
          <dgm:bulletEnabled val="1"/>
        </dgm:presLayoutVars>
      </dgm:prSet>
      <dgm:spPr/>
      <dgm:t>
        <a:bodyPr/>
        <a:lstStyle/>
        <a:p>
          <a:endParaRPr lang="en-US"/>
        </a:p>
      </dgm:t>
    </dgm:pt>
  </dgm:ptLst>
  <dgm:cxnLst>
    <dgm:cxn modelId="{D62E9F68-9AC9-49B4-9530-4F818CC6632B}" srcId="{B7085015-EAA3-4B70-9882-ED96B7BAB710}" destId="{18B32B22-E40B-44B0-8E1B-6164C00C9257}" srcOrd="5" destOrd="0" parTransId="{9ABF1D27-7D5F-4CA4-A201-096731CE955D}" sibTransId="{FE0E8B4D-FB6E-46C1-A1BA-5E76E3998D95}"/>
    <dgm:cxn modelId="{12991B5C-5B9C-487E-84B8-750017C1E327}" srcId="{B7085015-EAA3-4B70-9882-ED96B7BAB710}" destId="{084EA509-3E37-4BB0-9B90-CA00F81DE989}" srcOrd="6" destOrd="0" parTransId="{B662A04B-01A4-453C-A515-899E2A2DA0DB}" sibTransId="{E2F06864-B28D-453C-9F45-B1E51E9E847A}"/>
    <dgm:cxn modelId="{610C889B-D483-4FA5-91CE-E9C880F4BF34}" type="presOf" srcId="{D233690F-C2A8-44C7-A95F-709DD2824BF8}" destId="{F4411940-BC89-420D-BA9F-FFB8686999A3}" srcOrd="0" destOrd="0" presId="urn:microsoft.com/office/officeart/2005/8/layout/default"/>
    <dgm:cxn modelId="{20DD626D-849C-4A14-BA6E-AE27CB9D32F2}" type="presOf" srcId="{084EA509-3E37-4BB0-9B90-CA00F81DE989}" destId="{F8FDFB48-C368-4D47-8D04-C96367E36181}" srcOrd="0" destOrd="0" presId="urn:microsoft.com/office/officeart/2005/8/layout/default"/>
    <dgm:cxn modelId="{DACE7797-2B55-4916-9E18-C2812E324085}" srcId="{B7085015-EAA3-4B70-9882-ED96B7BAB710}" destId="{03C00120-B493-4744-8F9D-7D6010850F16}" srcOrd="3" destOrd="0" parTransId="{6319E5B5-32D3-40CA-8158-CABBD32C02EE}" sibTransId="{D2E16DC1-1242-4664-9BFB-523ABB9D82FE}"/>
    <dgm:cxn modelId="{4F712455-A644-4903-A978-1DE5FD59FA40}" type="presOf" srcId="{CB88428D-43A7-4D8A-B9EC-7CD6B95B4CD8}" destId="{4B8B5C12-C929-493D-B89C-5A7559870031}" srcOrd="0" destOrd="0" presId="urn:microsoft.com/office/officeart/2005/8/layout/default"/>
    <dgm:cxn modelId="{E23D10DE-08D8-4E1F-BCE5-B3A108B4AD46}" type="presOf" srcId="{03C00120-B493-4744-8F9D-7D6010850F16}" destId="{160626A9-87A4-4698-BF8A-7E65D5888584}" srcOrd="0" destOrd="0" presId="urn:microsoft.com/office/officeart/2005/8/layout/default"/>
    <dgm:cxn modelId="{5D9BAC53-477A-4CA8-8652-7C062D7AFEBF}" srcId="{B7085015-EAA3-4B70-9882-ED96B7BAB710}" destId="{2E80CA7C-A04F-455C-9D44-78872A74C41C}" srcOrd="7" destOrd="0" parTransId="{852DDC0D-8A8A-4EF9-9245-4C122C21E4E1}" sibTransId="{5AD48191-B283-43C5-93FA-CC41BBC79910}"/>
    <dgm:cxn modelId="{640282C2-5C26-4F3F-BC05-81CBEBDC1537}" type="presOf" srcId="{F2A0B629-1504-4F65-BA9A-36EC4915D2E6}" destId="{AE8F4DFA-B730-4F2B-86B6-7B19BBE439EB}" srcOrd="0" destOrd="0" presId="urn:microsoft.com/office/officeart/2005/8/layout/default"/>
    <dgm:cxn modelId="{9A75AD1E-34A1-4F67-B05B-33D2D65D9661}" type="presOf" srcId="{B7085015-EAA3-4B70-9882-ED96B7BAB710}" destId="{95BAEB59-86B3-4419-8FCE-C0C6ADA5E87B}" srcOrd="0" destOrd="0" presId="urn:microsoft.com/office/officeart/2005/8/layout/default"/>
    <dgm:cxn modelId="{7A88DD33-C1FC-4B64-BBE6-D3CBF3914F8F}" srcId="{B7085015-EAA3-4B70-9882-ED96B7BAB710}" destId="{CB88428D-43A7-4D8A-B9EC-7CD6B95B4CD8}" srcOrd="2" destOrd="0" parTransId="{81582D5A-0405-453B-8FB0-BEBD41D13A66}" sibTransId="{D232CEC5-EECE-4F16-BC27-B908B2D7E528}"/>
    <dgm:cxn modelId="{3DE2AE00-BE5D-49EE-8164-445006B48A48}" type="presOf" srcId="{EE2DA07D-8794-4E08-B89C-7C2A7CEA1D7D}" destId="{7C9BB309-F4C4-49D5-957B-3C878E0FA85E}" srcOrd="0" destOrd="0" presId="urn:microsoft.com/office/officeart/2005/8/layout/default"/>
    <dgm:cxn modelId="{FF9271B8-66E7-430E-9160-FECA189F133E}" type="presOf" srcId="{18B32B22-E40B-44B0-8E1B-6164C00C9257}" destId="{ED834FDF-98CB-4618-939A-C26954509B4E}" srcOrd="0" destOrd="0" presId="urn:microsoft.com/office/officeart/2005/8/layout/default"/>
    <dgm:cxn modelId="{9E59E794-691E-4ED5-AE15-68FEDEC37001}" srcId="{B7085015-EAA3-4B70-9882-ED96B7BAB710}" destId="{EE2DA07D-8794-4E08-B89C-7C2A7CEA1D7D}" srcOrd="0" destOrd="0" parTransId="{D186B365-60E7-4447-8B15-07431A83A0C5}" sibTransId="{A94A05B6-93AA-43B3-ACB7-9B839E801B5C}"/>
    <dgm:cxn modelId="{B42E0DFE-145D-4A08-8121-C411B1D0826D}" srcId="{B7085015-EAA3-4B70-9882-ED96B7BAB710}" destId="{F2A0B629-1504-4F65-BA9A-36EC4915D2E6}" srcOrd="1" destOrd="0" parTransId="{CB9D613C-EAB8-4936-962B-D07505B7DB57}" sibTransId="{077B2683-71F1-4BAF-AC61-04328A2A4409}"/>
    <dgm:cxn modelId="{DE38DB07-B3CF-4FDD-80C5-323B092D9969}" srcId="{B7085015-EAA3-4B70-9882-ED96B7BAB710}" destId="{D233690F-C2A8-44C7-A95F-709DD2824BF8}" srcOrd="4" destOrd="0" parTransId="{C03775BB-79BF-4188-A800-9D2581CE942F}" sibTransId="{03DF9CAC-C496-40C8-B032-402FA3CF40C0}"/>
    <dgm:cxn modelId="{4234BC67-A858-42D7-85D6-26F78A3FA51D}" type="presOf" srcId="{2E80CA7C-A04F-455C-9D44-78872A74C41C}" destId="{9FA22DD8-FF89-4C58-B34A-D942C7F16AE4}" srcOrd="0" destOrd="0" presId="urn:microsoft.com/office/officeart/2005/8/layout/default"/>
    <dgm:cxn modelId="{C69370CF-F230-4C1C-8429-D1EA78502A45}" type="presParOf" srcId="{95BAEB59-86B3-4419-8FCE-C0C6ADA5E87B}" destId="{7C9BB309-F4C4-49D5-957B-3C878E0FA85E}" srcOrd="0" destOrd="0" presId="urn:microsoft.com/office/officeart/2005/8/layout/default"/>
    <dgm:cxn modelId="{F716E437-9A4D-4007-A384-250479B9D2F8}" type="presParOf" srcId="{95BAEB59-86B3-4419-8FCE-C0C6ADA5E87B}" destId="{EAB670A2-B9A9-4973-A75F-F42E658C2367}" srcOrd="1" destOrd="0" presId="urn:microsoft.com/office/officeart/2005/8/layout/default"/>
    <dgm:cxn modelId="{AAC7921A-8AD0-426A-AE9B-230934AF56C0}" type="presParOf" srcId="{95BAEB59-86B3-4419-8FCE-C0C6ADA5E87B}" destId="{AE8F4DFA-B730-4F2B-86B6-7B19BBE439EB}" srcOrd="2" destOrd="0" presId="urn:microsoft.com/office/officeart/2005/8/layout/default"/>
    <dgm:cxn modelId="{A27E20A0-CB06-415B-9342-35A4D45CF9A0}" type="presParOf" srcId="{95BAEB59-86B3-4419-8FCE-C0C6ADA5E87B}" destId="{07F0A13A-20FE-461A-8C62-66CB64C9401A}" srcOrd="3" destOrd="0" presId="urn:microsoft.com/office/officeart/2005/8/layout/default"/>
    <dgm:cxn modelId="{A915ABEE-BE1A-4522-B0A6-963399EA06BD}" type="presParOf" srcId="{95BAEB59-86B3-4419-8FCE-C0C6ADA5E87B}" destId="{4B8B5C12-C929-493D-B89C-5A7559870031}" srcOrd="4" destOrd="0" presId="urn:microsoft.com/office/officeart/2005/8/layout/default"/>
    <dgm:cxn modelId="{12EC64F4-7157-46CC-BDC0-0766755043AE}" type="presParOf" srcId="{95BAEB59-86B3-4419-8FCE-C0C6ADA5E87B}" destId="{4FE2B894-D762-43F1-A5C1-5425A89545AC}" srcOrd="5" destOrd="0" presId="urn:microsoft.com/office/officeart/2005/8/layout/default"/>
    <dgm:cxn modelId="{E347E883-19C8-482E-9EC5-D7F61F74A57A}" type="presParOf" srcId="{95BAEB59-86B3-4419-8FCE-C0C6ADA5E87B}" destId="{160626A9-87A4-4698-BF8A-7E65D5888584}" srcOrd="6" destOrd="0" presId="urn:microsoft.com/office/officeart/2005/8/layout/default"/>
    <dgm:cxn modelId="{274AFA97-5E09-4F01-B415-2CEE8B605078}" type="presParOf" srcId="{95BAEB59-86B3-4419-8FCE-C0C6ADA5E87B}" destId="{337F61B7-18CC-478D-B14A-5EE834E72A9B}" srcOrd="7" destOrd="0" presId="urn:microsoft.com/office/officeart/2005/8/layout/default"/>
    <dgm:cxn modelId="{4799FEF7-BCA4-40E5-A7F4-A88F0E34003D}" type="presParOf" srcId="{95BAEB59-86B3-4419-8FCE-C0C6ADA5E87B}" destId="{F4411940-BC89-420D-BA9F-FFB8686999A3}" srcOrd="8" destOrd="0" presId="urn:microsoft.com/office/officeart/2005/8/layout/default"/>
    <dgm:cxn modelId="{60BC894F-DA49-4367-8ED4-F556DADEA43B}" type="presParOf" srcId="{95BAEB59-86B3-4419-8FCE-C0C6ADA5E87B}" destId="{FBEA337B-A307-49D2-A7FF-05453495568C}" srcOrd="9" destOrd="0" presId="urn:microsoft.com/office/officeart/2005/8/layout/default"/>
    <dgm:cxn modelId="{AF5FB758-07FD-4553-86E5-98C93D1AE8AC}" type="presParOf" srcId="{95BAEB59-86B3-4419-8FCE-C0C6ADA5E87B}" destId="{ED834FDF-98CB-4618-939A-C26954509B4E}" srcOrd="10" destOrd="0" presId="urn:microsoft.com/office/officeart/2005/8/layout/default"/>
    <dgm:cxn modelId="{26EC74A8-16AD-4FDF-93ED-F7CC69B33F6F}" type="presParOf" srcId="{95BAEB59-86B3-4419-8FCE-C0C6ADA5E87B}" destId="{15630AE0-65CB-47B8-BF9F-66BE8D45D2E8}" srcOrd="11" destOrd="0" presId="urn:microsoft.com/office/officeart/2005/8/layout/default"/>
    <dgm:cxn modelId="{B636A1E6-A596-4A50-99A1-F541F1F40A08}" type="presParOf" srcId="{95BAEB59-86B3-4419-8FCE-C0C6ADA5E87B}" destId="{F8FDFB48-C368-4D47-8D04-C96367E36181}" srcOrd="12" destOrd="0" presId="urn:microsoft.com/office/officeart/2005/8/layout/default"/>
    <dgm:cxn modelId="{DDB41B82-213C-47E7-9F43-671753B8AA14}" type="presParOf" srcId="{95BAEB59-86B3-4419-8FCE-C0C6ADA5E87B}" destId="{D6945BBB-B733-44A3-BB6B-17D4C377BC51}" srcOrd="13" destOrd="0" presId="urn:microsoft.com/office/officeart/2005/8/layout/default"/>
    <dgm:cxn modelId="{D61C0D59-89FE-455E-8707-69A400F8B23D}" type="presParOf" srcId="{95BAEB59-86B3-4419-8FCE-C0C6ADA5E87B}" destId="{9FA22DD8-FF89-4C58-B34A-D942C7F16AE4}" srcOrd="14"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B3BB5AB-8ED9-43A5-821A-BF869D8A8C3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E56A8BF3-07AD-4549-AAEE-349A8777AE29}">
      <dgm:prSet phldrT="[Text]" custT="1"/>
      <dgm:spPr/>
      <dgm:t>
        <a:bodyPr/>
        <a:lstStyle/>
        <a:p>
          <a:r>
            <a:rPr lang="en-US" sz="2000" dirty="0" smtClean="0"/>
            <a:t>PreK-3Focal Points</a:t>
          </a:r>
          <a:endParaRPr lang="en-US" sz="2000" dirty="0"/>
        </a:p>
      </dgm:t>
    </dgm:pt>
    <dgm:pt modelId="{CD481F7B-EBF2-4A8E-9803-8852D26223A2}" type="parTrans" cxnId="{1E9D8FC3-8EA7-48CC-8ADF-460EB9B82F65}">
      <dgm:prSet/>
      <dgm:spPr/>
      <dgm:t>
        <a:bodyPr/>
        <a:lstStyle/>
        <a:p>
          <a:endParaRPr lang="en-US"/>
        </a:p>
      </dgm:t>
    </dgm:pt>
    <dgm:pt modelId="{F6BFC40B-A8DF-485B-93BC-62E97917D063}" type="sibTrans" cxnId="{1E9D8FC3-8EA7-48CC-8ADF-460EB9B82F65}">
      <dgm:prSet/>
      <dgm:spPr/>
      <dgm:t>
        <a:bodyPr/>
        <a:lstStyle/>
        <a:p>
          <a:endParaRPr lang="en-US"/>
        </a:p>
      </dgm:t>
    </dgm:pt>
    <dgm:pt modelId="{0036C614-26D8-4786-8D77-182608038F00}">
      <dgm:prSet phldrT="[Text]"/>
      <dgm:spPr/>
      <dgm:t>
        <a:bodyPr/>
        <a:lstStyle/>
        <a:p>
          <a:endParaRPr lang="en-US" dirty="0"/>
        </a:p>
      </dgm:t>
    </dgm:pt>
    <dgm:pt modelId="{CEE68CCE-E543-4914-8A73-C5698216D398}" type="parTrans" cxnId="{A89A3E7B-1AD0-44B6-87AE-FAEE98A5FCA8}">
      <dgm:prSet/>
      <dgm:spPr/>
      <dgm:t>
        <a:bodyPr/>
        <a:lstStyle/>
        <a:p>
          <a:endParaRPr lang="en-US"/>
        </a:p>
      </dgm:t>
    </dgm:pt>
    <dgm:pt modelId="{E641E5FC-BD6A-40A7-97F8-21F084A11624}" type="sibTrans" cxnId="{A89A3E7B-1AD0-44B6-87AE-FAEE98A5FCA8}">
      <dgm:prSet/>
      <dgm:spPr/>
      <dgm:t>
        <a:bodyPr/>
        <a:lstStyle/>
        <a:p>
          <a:endParaRPr lang="en-US"/>
        </a:p>
      </dgm:t>
    </dgm:pt>
    <dgm:pt modelId="{1E4273E2-73D2-4F62-9A3F-CBFA09A07FD8}" type="pres">
      <dgm:prSet presAssocID="{1B3BB5AB-8ED9-43A5-821A-BF869D8A8C3B}" presName="Name0" presStyleCnt="0">
        <dgm:presLayoutVars>
          <dgm:chMax val="1"/>
          <dgm:dir/>
          <dgm:animLvl val="ctr"/>
          <dgm:resizeHandles val="exact"/>
        </dgm:presLayoutVars>
      </dgm:prSet>
      <dgm:spPr/>
      <dgm:t>
        <a:bodyPr/>
        <a:lstStyle/>
        <a:p>
          <a:endParaRPr lang="en-US"/>
        </a:p>
      </dgm:t>
    </dgm:pt>
    <dgm:pt modelId="{71395789-2ADC-4974-84CE-E0D48D019E4E}" type="pres">
      <dgm:prSet presAssocID="{E56A8BF3-07AD-4549-AAEE-349A8777AE29}" presName="centerShape" presStyleLbl="node0" presStyleIdx="0" presStyleCnt="1" custScaleX="105729" custScaleY="100090" custLinFactNeighborX="-3850" custLinFactNeighborY="-6077"/>
      <dgm:spPr/>
      <dgm:t>
        <a:bodyPr/>
        <a:lstStyle/>
        <a:p>
          <a:endParaRPr lang="en-US"/>
        </a:p>
      </dgm:t>
    </dgm:pt>
  </dgm:ptLst>
  <dgm:cxnLst>
    <dgm:cxn modelId="{A89A3E7B-1AD0-44B6-87AE-FAEE98A5FCA8}" srcId="{1B3BB5AB-8ED9-43A5-821A-BF869D8A8C3B}" destId="{0036C614-26D8-4786-8D77-182608038F00}" srcOrd="1" destOrd="0" parTransId="{CEE68CCE-E543-4914-8A73-C5698216D398}" sibTransId="{E641E5FC-BD6A-40A7-97F8-21F084A11624}"/>
    <dgm:cxn modelId="{88C66528-9DA1-4475-AFC3-98F06AED661F}" type="presOf" srcId="{1B3BB5AB-8ED9-43A5-821A-BF869D8A8C3B}" destId="{1E4273E2-73D2-4F62-9A3F-CBFA09A07FD8}" srcOrd="0" destOrd="0" presId="urn:microsoft.com/office/officeart/2005/8/layout/radial6"/>
    <dgm:cxn modelId="{1E9D8FC3-8EA7-48CC-8ADF-460EB9B82F65}" srcId="{1B3BB5AB-8ED9-43A5-821A-BF869D8A8C3B}" destId="{E56A8BF3-07AD-4549-AAEE-349A8777AE29}" srcOrd="0" destOrd="0" parTransId="{CD481F7B-EBF2-4A8E-9803-8852D26223A2}" sibTransId="{F6BFC40B-A8DF-485B-93BC-62E97917D063}"/>
    <dgm:cxn modelId="{3544623D-ADFE-4677-80E7-B451E33CBCBA}" type="presOf" srcId="{E56A8BF3-07AD-4549-AAEE-349A8777AE29}" destId="{71395789-2ADC-4974-84CE-E0D48D019E4E}" srcOrd="0" destOrd="0" presId="urn:microsoft.com/office/officeart/2005/8/layout/radial6"/>
    <dgm:cxn modelId="{ABD5C80F-AF18-4472-AFD3-A5DDA7C997A6}" type="presParOf" srcId="{1E4273E2-73D2-4F62-9A3F-CBFA09A07FD8}" destId="{71395789-2ADC-4974-84CE-E0D48D019E4E}" srcOrd="0" destOrd="0" presId="urn:microsoft.com/office/officeart/2005/8/layout/radial6"/>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3B6E304-911C-4A6B-89D4-F0D690272283}"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en-US"/>
        </a:p>
      </dgm:t>
    </dgm:pt>
    <dgm:pt modelId="{2987B30D-287D-4993-B0DA-BC6385BB66D5}">
      <dgm:prSet phldrT="[Text]"/>
      <dgm:spPr/>
      <dgm:t>
        <a:bodyPr/>
        <a:lstStyle/>
        <a:p>
          <a:r>
            <a:rPr lang="en-US" dirty="0" smtClean="0"/>
            <a:t>Office of Early Learning</a:t>
          </a:r>
          <a:endParaRPr lang="en-US" dirty="0"/>
        </a:p>
      </dgm:t>
    </dgm:pt>
    <dgm:pt modelId="{BE9212B5-E21B-4F3E-B4DC-E1A971835C8F}" type="parTrans" cxnId="{68DD729A-BA98-427E-84E4-51441CEA4076}">
      <dgm:prSet/>
      <dgm:spPr/>
      <dgm:t>
        <a:bodyPr/>
        <a:lstStyle/>
        <a:p>
          <a:endParaRPr lang="en-US"/>
        </a:p>
      </dgm:t>
    </dgm:pt>
    <dgm:pt modelId="{3478EFB9-3F62-49AE-800D-A25BC17E7490}" type="sibTrans" cxnId="{68DD729A-BA98-427E-84E4-51441CEA4076}">
      <dgm:prSet/>
      <dgm:spPr/>
      <dgm:t>
        <a:bodyPr/>
        <a:lstStyle/>
        <a:p>
          <a:endParaRPr lang="en-US"/>
        </a:p>
      </dgm:t>
    </dgm:pt>
    <dgm:pt modelId="{BE5B6F17-ED97-43C5-9E08-DC6B8B54B32B}">
      <dgm:prSet phldrT="[Text]"/>
      <dgm:spPr/>
      <dgm:t>
        <a:bodyPr/>
        <a:lstStyle/>
        <a:p>
          <a:r>
            <a:rPr lang="en-US" dirty="0" smtClean="0"/>
            <a:t>Collaborative effort</a:t>
          </a:r>
          <a:endParaRPr lang="en-US" dirty="0"/>
        </a:p>
      </dgm:t>
    </dgm:pt>
    <dgm:pt modelId="{1147B217-F79C-4402-9049-60F5067785D6}" type="parTrans" cxnId="{5E592813-E3D6-493B-BA60-4154B66F1585}">
      <dgm:prSet/>
      <dgm:spPr/>
      <dgm:t>
        <a:bodyPr/>
        <a:lstStyle/>
        <a:p>
          <a:endParaRPr lang="en-US"/>
        </a:p>
      </dgm:t>
    </dgm:pt>
    <dgm:pt modelId="{0382F2DC-8CF2-4DD7-A52C-AF44A05084F9}" type="sibTrans" cxnId="{5E592813-E3D6-493B-BA60-4154B66F1585}">
      <dgm:prSet/>
      <dgm:spPr/>
      <dgm:t>
        <a:bodyPr/>
        <a:lstStyle/>
        <a:p>
          <a:endParaRPr lang="en-US"/>
        </a:p>
      </dgm:t>
    </dgm:pt>
    <dgm:pt modelId="{4C54F13A-7D06-4FC2-A80A-E457BAD10CC7}">
      <dgm:prSet phldrT="[Text]"/>
      <dgm:spPr/>
      <dgm:t>
        <a:bodyPr/>
        <a:lstStyle/>
        <a:p>
          <a:r>
            <a:rPr lang="en-US" dirty="0" smtClean="0"/>
            <a:t>Informed by partnership with </a:t>
          </a:r>
          <a:r>
            <a:rPr lang="en-US" dirty="0" err="1" smtClean="0"/>
            <a:t>FirstSchool</a:t>
          </a:r>
          <a:r>
            <a:rPr lang="en-US" dirty="0" smtClean="0"/>
            <a:t> and evaluation</a:t>
          </a:r>
          <a:endParaRPr lang="en-US" dirty="0"/>
        </a:p>
      </dgm:t>
    </dgm:pt>
    <dgm:pt modelId="{EFB5051E-C4E4-4CAF-A14F-139909BB392B}" type="parTrans" cxnId="{359464FB-FAC9-40B9-82A8-FAA82A961CD4}">
      <dgm:prSet/>
      <dgm:spPr/>
      <dgm:t>
        <a:bodyPr/>
        <a:lstStyle/>
        <a:p>
          <a:endParaRPr lang="en-US"/>
        </a:p>
      </dgm:t>
    </dgm:pt>
    <dgm:pt modelId="{B84FD423-857F-4B1D-91AC-38246779DD31}" type="sibTrans" cxnId="{359464FB-FAC9-40B9-82A8-FAA82A961CD4}">
      <dgm:prSet/>
      <dgm:spPr/>
      <dgm:t>
        <a:bodyPr/>
        <a:lstStyle/>
        <a:p>
          <a:endParaRPr lang="en-US"/>
        </a:p>
      </dgm:t>
    </dgm:pt>
    <dgm:pt modelId="{E32E80C3-23D1-4343-9993-8EF22DE5580E}">
      <dgm:prSet phldrT="[Text]"/>
      <dgm:spPr/>
      <dgm:t>
        <a:bodyPr/>
        <a:lstStyle/>
        <a:p>
          <a:r>
            <a:rPr lang="en-US" dirty="0" smtClean="0"/>
            <a:t>Maximum outcomes for children</a:t>
          </a:r>
          <a:endParaRPr lang="en-US" dirty="0"/>
        </a:p>
      </dgm:t>
    </dgm:pt>
    <dgm:pt modelId="{D585AF0F-FFC2-450F-938D-EDB015403EE6}" type="parTrans" cxnId="{80A97702-D140-4E7A-A8A4-DD52571F8AD0}">
      <dgm:prSet/>
      <dgm:spPr/>
      <dgm:t>
        <a:bodyPr/>
        <a:lstStyle/>
        <a:p>
          <a:endParaRPr lang="en-US"/>
        </a:p>
      </dgm:t>
    </dgm:pt>
    <dgm:pt modelId="{ECC1A80F-5E0F-4CD2-B689-419B8A3B9B23}" type="sibTrans" cxnId="{80A97702-D140-4E7A-A8A4-DD52571F8AD0}">
      <dgm:prSet/>
      <dgm:spPr/>
      <dgm:t>
        <a:bodyPr/>
        <a:lstStyle/>
        <a:p>
          <a:endParaRPr lang="en-US"/>
        </a:p>
      </dgm:t>
    </dgm:pt>
    <dgm:pt modelId="{D98AA930-53BB-4FF2-AB04-09062993C0D6}" type="pres">
      <dgm:prSet presAssocID="{83B6E304-911C-4A6B-89D4-F0D690272283}" presName="Name0" presStyleCnt="0">
        <dgm:presLayoutVars>
          <dgm:chMax val="4"/>
          <dgm:resizeHandles val="exact"/>
        </dgm:presLayoutVars>
      </dgm:prSet>
      <dgm:spPr/>
      <dgm:t>
        <a:bodyPr/>
        <a:lstStyle/>
        <a:p>
          <a:endParaRPr lang="en-US"/>
        </a:p>
      </dgm:t>
    </dgm:pt>
    <dgm:pt modelId="{20CE6EA8-4919-4915-8CC5-D3A5E2F2DF83}" type="pres">
      <dgm:prSet presAssocID="{83B6E304-911C-4A6B-89D4-F0D690272283}" presName="ellipse" presStyleLbl="trBgShp" presStyleIdx="0" presStyleCnt="1"/>
      <dgm:spPr/>
    </dgm:pt>
    <dgm:pt modelId="{22D43112-017E-44BD-B59A-DD259032BEEE}" type="pres">
      <dgm:prSet presAssocID="{83B6E304-911C-4A6B-89D4-F0D690272283}" presName="arrow1" presStyleLbl="fgShp" presStyleIdx="0" presStyleCnt="1"/>
      <dgm:spPr/>
    </dgm:pt>
    <dgm:pt modelId="{120479C9-43BE-4EEF-8A24-2A2581A9BAD5}" type="pres">
      <dgm:prSet presAssocID="{83B6E304-911C-4A6B-89D4-F0D690272283}" presName="rectangle" presStyleLbl="revTx" presStyleIdx="0" presStyleCnt="1">
        <dgm:presLayoutVars>
          <dgm:bulletEnabled val="1"/>
        </dgm:presLayoutVars>
      </dgm:prSet>
      <dgm:spPr/>
      <dgm:t>
        <a:bodyPr/>
        <a:lstStyle/>
        <a:p>
          <a:endParaRPr lang="en-US"/>
        </a:p>
      </dgm:t>
    </dgm:pt>
    <dgm:pt modelId="{97DE9EE8-E3EA-4E94-9EBA-0EB6A5ACB6F2}" type="pres">
      <dgm:prSet presAssocID="{BE5B6F17-ED97-43C5-9E08-DC6B8B54B32B}" presName="item1" presStyleLbl="node1" presStyleIdx="0" presStyleCnt="3">
        <dgm:presLayoutVars>
          <dgm:bulletEnabled val="1"/>
        </dgm:presLayoutVars>
      </dgm:prSet>
      <dgm:spPr/>
      <dgm:t>
        <a:bodyPr/>
        <a:lstStyle/>
        <a:p>
          <a:endParaRPr lang="en-US"/>
        </a:p>
      </dgm:t>
    </dgm:pt>
    <dgm:pt modelId="{27688B7E-73E0-4757-A658-7E8939A4DBA4}" type="pres">
      <dgm:prSet presAssocID="{4C54F13A-7D06-4FC2-A80A-E457BAD10CC7}" presName="item2" presStyleLbl="node1" presStyleIdx="1" presStyleCnt="3">
        <dgm:presLayoutVars>
          <dgm:bulletEnabled val="1"/>
        </dgm:presLayoutVars>
      </dgm:prSet>
      <dgm:spPr/>
      <dgm:t>
        <a:bodyPr/>
        <a:lstStyle/>
        <a:p>
          <a:endParaRPr lang="en-US"/>
        </a:p>
      </dgm:t>
    </dgm:pt>
    <dgm:pt modelId="{ED77A05D-E406-4243-8DCE-8C42E67829CC}" type="pres">
      <dgm:prSet presAssocID="{E32E80C3-23D1-4343-9993-8EF22DE5580E}" presName="item3" presStyleLbl="node1" presStyleIdx="2" presStyleCnt="3">
        <dgm:presLayoutVars>
          <dgm:bulletEnabled val="1"/>
        </dgm:presLayoutVars>
      </dgm:prSet>
      <dgm:spPr/>
      <dgm:t>
        <a:bodyPr/>
        <a:lstStyle/>
        <a:p>
          <a:endParaRPr lang="en-US"/>
        </a:p>
      </dgm:t>
    </dgm:pt>
    <dgm:pt modelId="{1545B194-3911-497C-8413-0809AA31011E}" type="pres">
      <dgm:prSet presAssocID="{83B6E304-911C-4A6B-89D4-F0D690272283}" presName="funnel" presStyleLbl="trAlignAcc1" presStyleIdx="0" presStyleCnt="1"/>
      <dgm:spPr/>
    </dgm:pt>
  </dgm:ptLst>
  <dgm:cxnLst>
    <dgm:cxn modelId="{80A97702-D140-4E7A-A8A4-DD52571F8AD0}" srcId="{83B6E304-911C-4A6B-89D4-F0D690272283}" destId="{E32E80C3-23D1-4343-9993-8EF22DE5580E}" srcOrd="3" destOrd="0" parTransId="{D585AF0F-FFC2-450F-938D-EDB015403EE6}" sibTransId="{ECC1A80F-5E0F-4CD2-B689-419B8A3B9B23}"/>
    <dgm:cxn modelId="{359464FB-FAC9-40B9-82A8-FAA82A961CD4}" srcId="{83B6E304-911C-4A6B-89D4-F0D690272283}" destId="{4C54F13A-7D06-4FC2-A80A-E457BAD10CC7}" srcOrd="2" destOrd="0" parTransId="{EFB5051E-C4E4-4CAF-A14F-139909BB392B}" sibTransId="{B84FD423-857F-4B1D-91AC-38246779DD31}"/>
    <dgm:cxn modelId="{68DD729A-BA98-427E-84E4-51441CEA4076}" srcId="{83B6E304-911C-4A6B-89D4-F0D690272283}" destId="{2987B30D-287D-4993-B0DA-BC6385BB66D5}" srcOrd="0" destOrd="0" parTransId="{BE9212B5-E21B-4F3E-B4DC-E1A971835C8F}" sibTransId="{3478EFB9-3F62-49AE-800D-A25BC17E7490}"/>
    <dgm:cxn modelId="{5E592813-E3D6-493B-BA60-4154B66F1585}" srcId="{83B6E304-911C-4A6B-89D4-F0D690272283}" destId="{BE5B6F17-ED97-43C5-9E08-DC6B8B54B32B}" srcOrd="1" destOrd="0" parTransId="{1147B217-F79C-4402-9049-60F5067785D6}" sibTransId="{0382F2DC-8CF2-4DD7-A52C-AF44A05084F9}"/>
    <dgm:cxn modelId="{A1E4455C-ED7C-40AA-8DEF-FD0B93A4DE02}" type="presOf" srcId="{4C54F13A-7D06-4FC2-A80A-E457BAD10CC7}" destId="{97DE9EE8-E3EA-4E94-9EBA-0EB6A5ACB6F2}" srcOrd="0" destOrd="0" presId="urn:microsoft.com/office/officeart/2005/8/layout/funnel1"/>
    <dgm:cxn modelId="{5DD08DDC-94A7-4ADD-9132-FA5CD2EFA179}" type="presOf" srcId="{BE5B6F17-ED97-43C5-9E08-DC6B8B54B32B}" destId="{27688B7E-73E0-4757-A658-7E8939A4DBA4}" srcOrd="0" destOrd="0" presId="urn:microsoft.com/office/officeart/2005/8/layout/funnel1"/>
    <dgm:cxn modelId="{5D7D9AF4-B24C-4958-A52E-8152A626BE70}" type="presOf" srcId="{83B6E304-911C-4A6B-89D4-F0D690272283}" destId="{D98AA930-53BB-4FF2-AB04-09062993C0D6}" srcOrd="0" destOrd="0" presId="urn:microsoft.com/office/officeart/2005/8/layout/funnel1"/>
    <dgm:cxn modelId="{D4BF461A-1BF6-48E5-B6EF-0CB1F4A5BFF9}" type="presOf" srcId="{E32E80C3-23D1-4343-9993-8EF22DE5580E}" destId="{120479C9-43BE-4EEF-8A24-2A2581A9BAD5}" srcOrd="0" destOrd="0" presId="urn:microsoft.com/office/officeart/2005/8/layout/funnel1"/>
    <dgm:cxn modelId="{90B2E634-A420-4E14-B00F-DBABB3A36389}" type="presOf" srcId="{2987B30D-287D-4993-B0DA-BC6385BB66D5}" destId="{ED77A05D-E406-4243-8DCE-8C42E67829CC}" srcOrd="0" destOrd="0" presId="urn:microsoft.com/office/officeart/2005/8/layout/funnel1"/>
    <dgm:cxn modelId="{39D73EBF-BD48-410A-98F0-B6A6CBA7D6A2}" type="presParOf" srcId="{D98AA930-53BB-4FF2-AB04-09062993C0D6}" destId="{20CE6EA8-4919-4915-8CC5-D3A5E2F2DF83}" srcOrd="0" destOrd="0" presId="urn:microsoft.com/office/officeart/2005/8/layout/funnel1"/>
    <dgm:cxn modelId="{D57FAAA9-7361-4B1D-87C6-7247477F72ED}" type="presParOf" srcId="{D98AA930-53BB-4FF2-AB04-09062993C0D6}" destId="{22D43112-017E-44BD-B59A-DD259032BEEE}" srcOrd="1" destOrd="0" presId="urn:microsoft.com/office/officeart/2005/8/layout/funnel1"/>
    <dgm:cxn modelId="{7AF202CE-182C-4FD2-A28F-9F512FAE524A}" type="presParOf" srcId="{D98AA930-53BB-4FF2-AB04-09062993C0D6}" destId="{120479C9-43BE-4EEF-8A24-2A2581A9BAD5}" srcOrd="2" destOrd="0" presId="urn:microsoft.com/office/officeart/2005/8/layout/funnel1"/>
    <dgm:cxn modelId="{83EAAAB9-40DC-4426-B11B-E1095533C409}" type="presParOf" srcId="{D98AA930-53BB-4FF2-AB04-09062993C0D6}" destId="{97DE9EE8-E3EA-4E94-9EBA-0EB6A5ACB6F2}" srcOrd="3" destOrd="0" presId="urn:microsoft.com/office/officeart/2005/8/layout/funnel1"/>
    <dgm:cxn modelId="{52A7B445-B4D9-4474-B60D-E148EE6DC3E5}" type="presParOf" srcId="{D98AA930-53BB-4FF2-AB04-09062993C0D6}" destId="{27688B7E-73E0-4757-A658-7E8939A4DBA4}" srcOrd="4" destOrd="0" presId="urn:microsoft.com/office/officeart/2005/8/layout/funnel1"/>
    <dgm:cxn modelId="{4E86A8E4-2F0A-4B90-BFFE-D94428780290}" type="presParOf" srcId="{D98AA930-53BB-4FF2-AB04-09062993C0D6}" destId="{ED77A05D-E406-4243-8DCE-8C42E67829CC}" srcOrd="5" destOrd="0" presId="urn:microsoft.com/office/officeart/2005/8/layout/funnel1"/>
    <dgm:cxn modelId="{86905E40-31B0-49A3-81CD-CCBF56D55834}" type="presParOf" srcId="{D98AA930-53BB-4FF2-AB04-09062993C0D6}" destId="{1545B194-3911-497C-8413-0809AA31011E}" srcOrd="6" destOrd="0" presId="urn:microsoft.com/office/officeart/2005/8/layout/funne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12AFB9-0561-45DB-9E16-75358B1A13E8}">
      <dsp:nvSpPr>
        <dsp:cNvPr id="0" name=""/>
        <dsp:cNvSpPr/>
      </dsp:nvSpPr>
      <dsp:spPr>
        <a:xfrm>
          <a:off x="0" y="0"/>
          <a:ext cx="4313838" cy="10103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Current retention rates are unacceptable</a:t>
          </a:r>
          <a:endParaRPr lang="en-US" sz="2600" kern="1200" dirty="0"/>
        </a:p>
      </dsp:txBody>
      <dsp:txXfrm>
        <a:off x="0" y="0"/>
        <a:ext cx="3282787" cy="1010338"/>
      </dsp:txXfrm>
    </dsp:sp>
    <dsp:sp modelId="{ED27D0E5-9F1C-45E7-9D8E-0B5B018B08DC}">
      <dsp:nvSpPr>
        <dsp:cNvPr id="0" name=""/>
        <dsp:cNvSpPr/>
      </dsp:nvSpPr>
      <dsp:spPr>
        <a:xfrm>
          <a:off x="380632" y="1178728"/>
          <a:ext cx="4313838" cy="10103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Reform strategy must be in place</a:t>
          </a:r>
          <a:endParaRPr lang="en-US" sz="2600" kern="1200" dirty="0"/>
        </a:p>
      </dsp:txBody>
      <dsp:txXfrm>
        <a:off x="380632" y="1178728"/>
        <a:ext cx="3276485" cy="1010338"/>
      </dsp:txXfrm>
    </dsp:sp>
    <dsp:sp modelId="{874B379D-AAAA-4463-A320-1E7D2391A458}">
      <dsp:nvSpPr>
        <dsp:cNvPr id="0" name=""/>
        <dsp:cNvSpPr/>
      </dsp:nvSpPr>
      <dsp:spPr>
        <a:xfrm>
          <a:off x="761265" y="2357456"/>
          <a:ext cx="4313838" cy="10103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Strengthen PreK –grade 3 continuum</a:t>
          </a:r>
          <a:endParaRPr lang="en-US" sz="2600" kern="1200" dirty="0"/>
        </a:p>
      </dsp:txBody>
      <dsp:txXfrm>
        <a:off x="761265" y="2357456"/>
        <a:ext cx="3276485" cy="1010338"/>
      </dsp:txXfrm>
    </dsp:sp>
    <dsp:sp modelId="{5509E5A5-F0F1-4FDF-83B9-75DA0824859C}">
      <dsp:nvSpPr>
        <dsp:cNvPr id="0" name=""/>
        <dsp:cNvSpPr/>
      </dsp:nvSpPr>
      <dsp:spPr>
        <a:xfrm>
          <a:off x="3657118" y="766173"/>
          <a:ext cx="656720" cy="65672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3657118" y="766173"/>
        <a:ext cx="656720" cy="656720"/>
      </dsp:txXfrm>
    </dsp:sp>
    <dsp:sp modelId="{C3346599-740B-4A22-881F-7BC605389BA1}">
      <dsp:nvSpPr>
        <dsp:cNvPr id="0" name=""/>
        <dsp:cNvSpPr/>
      </dsp:nvSpPr>
      <dsp:spPr>
        <a:xfrm>
          <a:off x="4037751" y="1938166"/>
          <a:ext cx="656720" cy="65672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4037751" y="1938166"/>
        <a:ext cx="656720" cy="6567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494CC7-4CF3-4767-8F90-8993BD130801}">
      <dsp:nvSpPr>
        <dsp:cNvPr id="0" name=""/>
        <dsp:cNvSpPr/>
      </dsp:nvSpPr>
      <dsp:spPr>
        <a:xfrm>
          <a:off x="347979" y="0"/>
          <a:ext cx="6543040" cy="40894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B52434-75AD-4DE1-B2B7-B2FA0BD6C9A4}">
      <dsp:nvSpPr>
        <dsp:cNvPr id="0" name=""/>
        <dsp:cNvSpPr/>
      </dsp:nvSpPr>
      <dsp:spPr>
        <a:xfrm>
          <a:off x="992469" y="3040877"/>
          <a:ext cx="150489" cy="1504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0760C5-FF2B-4E26-A81D-C97943B0FE4E}">
      <dsp:nvSpPr>
        <dsp:cNvPr id="0" name=""/>
        <dsp:cNvSpPr/>
      </dsp:nvSpPr>
      <dsp:spPr>
        <a:xfrm>
          <a:off x="1067714" y="3116122"/>
          <a:ext cx="857138" cy="9732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9741" tIns="0" rIns="0" bIns="0" numCol="1" spcCol="1270" anchor="t" anchorCtr="0">
          <a:noAutofit/>
        </a:bodyPr>
        <a:lstStyle/>
        <a:p>
          <a:pPr lvl="0" algn="l" defTabSz="488950">
            <a:lnSpc>
              <a:spcPct val="90000"/>
            </a:lnSpc>
            <a:spcBef>
              <a:spcPct val="0"/>
            </a:spcBef>
            <a:spcAft>
              <a:spcPct val="35000"/>
            </a:spcAft>
          </a:pPr>
          <a:r>
            <a:rPr lang="en-US" sz="1100" kern="1200" dirty="0" smtClean="0">
              <a:solidFill>
                <a:schemeClr val="tx1"/>
              </a:solidFill>
            </a:rPr>
            <a:t>Pre-Kindergarten</a:t>
          </a:r>
          <a:endParaRPr lang="en-US" sz="1100" kern="1200" dirty="0">
            <a:solidFill>
              <a:schemeClr val="tx1"/>
            </a:solidFill>
          </a:endParaRPr>
        </a:p>
      </dsp:txBody>
      <dsp:txXfrm>
        <a:off x="1067714" y="3116122"/>
        <a:ext cx="857138" cy="973277"/>
      </dsp:txXfrm>
    </dsp:sp>
    <dsp:sp modelId="{0E6A6D05-2D2F-40E7-99FD-F5BB2D7859EA}">
      <dsp:nvSpPr>
        <dsp:cNvPr id="0" name=""/>
        <dsp:cNvSpPr/>
      </dsp:nvSpPr>
      <dsp:spPr>
        <a:xfrm>
          <a:off x="1807077" y="2258166"/>
          <a:ext cx="235549" cy="23554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9EF1E5-B9B6-4E82-B2DF-D9D39F6E7F5A}">
      <dsp:nvSpPr>
        <dsp:cNvPr id="0" name=""/>
        <dsp:cNvSpPr/>
      </dsp:nvSpPr>
      <dsp:spPr>
        <a:xfrm>
          <a:off x="1924852" y="2375941"/>
          <a:ext cx="1086144" cy="1713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813" tIns="0" rIns="0" bIns="0" numCol="1" spcCol="1270" anchor="t" anchorCtr="0">
          <a:noAutofit/>
        </a:bodyPr>
        <a:lstStyle/>
        <a:p>
          <a:pPr lvl="0" algn="l" defTabSz="488950">
            <a:lnSpc>
              <a:spcPct val="90000"/>
            </a:lnSpc>
            <a:spcBef>
              <a:spcPct val="0"/>
            </a:spcBef>
            <a:spcAft>
              <a:spcPct val="35000"/>
            </a:spcAft>
          </a:pPr>
          <a:r>
            <a:rPr lang="en-US" sz="1100" kern="1200" dirty="0" smtClean="0"/>
            <a:t>Kindergarten</a:t>
          </a:r>
          <a:endParaRPr lang="en-US" sz="1100" kern="1200" dirty="0"/>
        </a:p>
      </dsp:txBody>
      <dsp:txXfrm>
        <a:off x="1924852" y="2375941"/>
        <a:ext cx="1086144" cy="1713458"/>
      </dsp:txXfrm>
    </dsp:sp>
    <dsp:sp modelId="{9B897C55-552E-44B2-95CC-774EA931CDB2}">
      <dsp:nvSpPr>
        <dsp:cNvPr id="0" name=""/>
        <dsp:cNvSpPr/>
      </dsp:nvSpPr>
      <dsp:spPr>
        <a:xfrm>
          <a:off x="2853964" y="1634124"/>
          <a:ext cx="314065" cy="3140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7D44C9-4249-4C2A-A8FE-E214ABB8F2FD}">
      <dsp:nvSpPr>
        <dsp:cNvPr id="0" name=""/>
        <dsp:cNvSpPr/>
      </dsp:nvSpPr>
      <dsp:spPr>
        <a:xfrm>
          <a:off x="3010997" y="1791157"/>
          <a:ext cx="1262806" cy="2298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7" tIns="0" rIns="0" bIns="0" numCol="1" spcCol="1270" anchor="t" anchorCtr="0">
          <a:noAutofit/>
        </a:bodyPr>
        <a:lstStyle/>
        <a:p>
          <a:pPr lvl="0" algn="l" defTabSz="488950">
            <a:lnSpc>
              <a:spcPct val="90000"/>
            </a:lnSpc>
            <a:spcBef>
              <a:spcPct val="0"/>
            </a:spcBef>
            <a:spcAft>
              <a:spcPct val="35000"/>
            </a:spcAft>
          </a:pPr>
          <a:r>
            <a:rPr lang="en-US" sz="1100" kern="1200" dirty="0" smtClean="0"/>
            <a:t>First Grade</a:t>
          </a:r>
          <a:endParaRPr lang="en-US" sz="1100" kern="1200" dirty="0"/>
        </a:p>
      </dsp:txBody>
      <dsp:txXfrm>
        <a:off x="3010997" y="1791157"/>
        <a:ext cx="1262806" cy="2298242"/>
      </dsp:txXfrm>
    </dsp:sp>
    <dsp:sp modelId="{82FCBDAD-A8B3-4663-B3B4-4CE925FEC073}">
      <dsp:nvSpPr>
        <dsp:cNvPr id="0" name=""/>
        <dsp:cNvSpPr/>
      </dsp:nvSpPr>
      <dsp:spPr>
        <a:xfrm>
          <a:off x="4070969" y="1146667"/>
          <a:ext cx="405668" cy="4056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D2C7A8-97AA-4C9B-919A-1DBD282D779E}">
      <dsp:nvSpPr>
        <dsp:cNvPr id="0" name=""/>
        <dsp:cNvSpPr/>
      </dsp:nvSpPr>
      <dsp:spPr>
        <a:xfrm>
          <a:off x="4273804" y="1349501"/>
          <a:ext cx="1308608" cy="2739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4955" tIns="0" rIns="0" bIns="0" numCol="1" spcCol="1270" anchor="t" anchorCtr="0">
          <a:noAutofit/>
        </a:bodyPr>
        <a:lstStyle/>
        <a:p>
          <a:pPr lvl="0" algn="l" defTabSz="488950">
            <a:lnSpc>
              <a:spcPct val="90000"/>
            </a:lnSpc>
            <a:spcBef>
              <a:spcPct val="0"/>
            </a:spcBef>
            <a:spcAft>
              <a:spcPct val="35000"/>
            </a:spcAft>
          </a:pPr>
          <a:r>
            <a:rPr lang="en-US" sz="1100" kern="1200" dirty="0" smtClean="0"/>
            <a:t>Second Grade</a:t>
          </a:r>
          <a:endParaRPr lang="en-US" sz="1100" kern="1200" dirty="0"/>
        </a:p>
      </dsp:txBody>
      <dsp:txXfrm>
        <a:off x="4273804" y="1349501"/>
        <a:ext cx="1308608" cy="2739898"/>
      </dsp:txXfrm>
    </dsp:sp>
    <dsp:sp modelId="{51349EE6-E521-4F67-9418-6D7669FDAE05}">
      <dsp:nvSpPr>
        <dsp:cNvPr id="0" name=""/>
        <dsp:cNvSpPr/>
      </dsp:nvSpPr>
      <dsp:spPr>
        <a:xfrm>
          <a:off x="5323961" y="821151"/>
          <a:ext cx="516900" cy="5169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8EB814-DCB7-4A1A-883B-EF337BFD65F4}">
      <dsp:nvSpPr>
        <dsp:cNvPr id="0" name=""/>
        <dsp:cNvSpPr/>
      </dsp:nvSpPr>
      <dsp:spPr>
        <a:xfrm>
          <a:off x="5582412" y="1079601"/>
          <a:ext cx="1308608" cy="3009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895" tIns="0" rIns="0" bIns="0" numCol="1" spcCol="1270" anchor="t" anchorCtr="0">
          <a:noAutofit/>
        </a:bodyPr>
        <a:lstStyle/>
        <a:p>
          <a:pPr lvl="0" algn="l" defTabSz="488950">
            <a:lnSpc>
              <a:spcPct val="90000"/>
            </a:lnSpc>
            <a:spcBef>
              <a:spcPct val="0"/>
            </a:spcBef>
            <a:spcAft>
              <a:spcPct val="35000"/>
            </a:spcAft>
          </a:pPr>
          <a:r>
            <a:rPr lang="en-US" sz="1100" kern="1200" dirty="0" smtClean="0"/>
            <a:t>Third Grade</a:t>
          </a:r>
          <a:endParaRPr lang="en-US" sz="1100" kern="1200" dirty="0"/>
        </a:p>
      </dsp:txBody>
      <dsp:txXfrm>
        <a:off x="5582412" y="1079601"/>
        <a:ext cx="1308608" cy="300979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9BB309-F4C4-49D5-957B-3C878E0FA85E}">
      <dsp:nvSpPr>
        <dsp:cNvPr id="0" name=""/>
        <dsp:cNvSpPr/>
      </dsp:nvSpPr>
      <dsp:spPr>
        <a:xfrm>
          <a:off x="0" y="126999"/>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Effective Leaders/Teachers</a:t>
          </a:r>
          <a:endParaRPr lang="en-US" sz="1900" kern="1200" dirty="0"/>
        </a:p>
      </dsp:txBody>
      <dsp:txXfrm>
        <a:off x="0" y="126999"/>
        <a:ext cx="1904999" cy="1143000"/>
      </dsp:txXfrm>
    </dsp:sp>
    <dsp:sp modelId="{AE8F4DFA-B730-4F2B-86B6-7B19BBE439EB}">
      <dsp:nvSpPr>
        <dsp:cNvPr id="0" name=""/>
        <dsp:cNvSpPr/>
      </dsp:nvSpPr>
      <dsp:spPr>
        <a:xfrm>
          <a:off x="2095500" y="126999"/>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High Quality Instruction</a:t>
          </a:r>
          <a:endParaRPr lang="en-US" sz="1900" kern="1200" dirty="0"/>
        </a:p>
      </dsp:txBody>
      <dsp:txXfrm>
        <a:off x="2095500" y="126999"/>
        <a:ext cx="1904999" cy="1143000"/>
      </dsp:txXfrm>
    </dsp:sp>
    <dsp:sp modelId="{4B8B5C12-C929-493D-B89C-5A7559870031}">
      <dsp:nvSpPr>
        <dsp:cNvPr id="0" name=""/>
        <dsp:cNvSpPr/>
      </dsp:nvSpPr>
      <dsp:spPr>
        <a:xfrm>
          <a:off x="4190999" y="126999"/>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Meaningful Use of Assessment</a:t>
          </a:r>
          <a:endParaRPr lang="en-US" sz="1900" kern="1200" dirty="0"/>
        </a:p>
      </dsp:txBody>
      <dsp:txXfrm>
        <a:off x="4190999" y="126999"/>
        <a:ext cx="1904999" cy="1143000"/>
      </dsp:txXfrm>
    </dsp:sp>
    <dsp:sp modelId="{160626A9-87A4-4698-BF8A-7E65D5888584}">
      <dsp:nvSpPr>
        <dsp:cNvPr id="0" name=""/>
        <dsp:cNvSpPr/>
      </dsp:nvSpPr>
      <dsp:spPr>
        <a:xfrm>
          <a:off x="0" y="1460499"/>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High Quality Instructional Environment</a:t>
          </a:r>
          <a:endParaRPr lang="en-US" sz="1900" kern="1200" dirty="0"/>
        </a:p>
      </dsp:txBody>
      <dsp:txXfrm>
        <a:off x="0" y="1460499"/>
        <a:ext cx="1904999" cy="1143000"/>
      </dsp:txXfrm>
    </dsp:sp>
    <dsp:sp modelId="{F4411940-BC89-420D-BA9F-FFB8686999A3}">
      <dsp:nvSpPr>
        <dsp:cNvPr id="0" name=""/>
        <dsp:cNvSpPr/>
      </dsp:nvSpPr>
      <dsp:spPr>
        <a:xfrm>
          <a:off x="2095500" y="1460499"/>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Engaged Families and Community</a:t>
          </a:r>
          <a:endParaRPr lang="en-US" sz="1900" kern="1200" dirty="0"/>
        </a:p>
      </dsp:txBody>
      <dsp:txXfrm>
        <a:off x="2095500" y="1460499"/>
        <a:ext cx="1904999" cy="1143000"/>
      </dsp:txXfrm>
    </dsp:sp>
    <dsp:sp modelId="{ED834FDF-98CB-4618-939A-C26954509B4E}">
      <dsp:nvSpPr>
        <dsp:cNvPr id="0" name=""/>
        <dsp:cNvSpPr/>
      </dsp:nvSpPr>
      <dsp:spPr>
        <a:xfrm>
          <a:off x="4190999" y="1460499"/>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Effective Transitions</a:t>
          </a:r>
          <a:endParaRPr lang="en-US" sz="1900" kern="1200" dirty="0"/>
        </a:p>
      </dsp:txBody>
      <dsp:txXfrm>
        <a:off x="4190999" y="1460499"/>
        <a:ext cx="1904999" cy="1143000"/>
      </dsp:txXfrm>
    </dsp:sp>
    <dsp:sp modelId="{F8FDFB48-C368-4D47-8D04-C96367E36181}">
      <dsp:nvSpPr>
        <dsp:cNvPr id="0" name=""/>
        <dsp:cNvSpPr/>
      </dsp:nvSpPr>
      <dsp:spPr>
        <a:xfrm>
          <a:off x="1047750" y="27940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Horizontal Alignment (within grade)</a:t>
          </a:r>
          <a:endParaRPr lang="en-US" sz="1900" kern="1200" dirty="0"/>
        </a:p>
      </dsp:txBody>
      <dsp:txXfrm>
        <a:off x="1047750" y="2794000"/>
        <a:ext cx="1904999" cy="1143000"/>
      </dsp:txXfrm>
    </dsp:sp>
    <dsp:sp modelId="{9FA22DD8-FF89-4C58-B34A-D942C7F16AE4}">
      <dsp:nvSpPr>
        <dsp:cNvPr id="0" name=""/>
        <dsp:cNvSpPr/>
      </dsp:nvSpPr>
      <dsp:spPr>
        <a:xfrm>
          <a:off x="3143250" y="2794000"/>
          <a:ext cx="1904999" cy="11430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Vertical Alignment (across grade)</a:t>
          </a:r>
          <a:endParaRPr lang="en-US" sz="1900" kern="1200" dirty="0"/>
        </a:p>
      </dsp:txBody>
      <dsp:txXfrm>
        <a:off x="3143250" y="2794000"/>
        <a:ext cx="1904999" cy="11430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395789-2ADC-4974-84CE-E0D48D019E4E}">
      <dsp:nvSpPr>
        <dsp:cNvPr id="0" name=""/>
        <dsp:cNvSpPr/>
      </dsp:nvSpPr>
      <dsp:spPr>
        <a:xfrm>
          <a:off x="639647" y="0"/>
          <a:ext cx="2203624" cy="20860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PreK-3Focal Points</a:t>
          </a:r>
          <a:endParaRPr lang="en-US" sz="2000" kern="1200" dirty="0"/>
        </a:p>
      </dsp:txBody>
      <dsp:txXfrm>
        <a:off x="639647" y="0"/>
        <a:ext cx="2203624" cy="208609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CE6EA8-4919-4915-8CC5-D3A5E2F2DF83}">
      <dsp:nvSpPr>
        <dsp:cNvPr id="0" name=""/>
        <dsp:cNvSpPr/>
      </dsp:nvSpPr>
      <dsp:spPr>
        <a:xfrm>
          <a:off x="1216599" y="217377"/>
          <a:ext cx="4314108" cy="1498232"/>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D43112-017E-44BD-B59A-DD259032BEEE}">
      <dsp:nvSpPr>
        <dsp:cNvPr id="0" name=""/>
        <dsp:cNvSpPr/>
      </dsp:nvSpPr>
      <dsp:spPr>
        <a:xfrm>
          <a:off x="2962308" y="3886041"/>
          <a:ext cx="836067" cy="535083"/>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0479C9-43BE-4EEF-8A24-2A2581A9BAD5}">
      <dsp:nvSpPr>
        <dsp:cNvPr id="0" name=""/>
        <dsp:cNvSpPr/>
      </dsp:nvSpPr>
      <dsp:spPr>
        <a:xfrm>
          <a:off x="1373780" y="4314108"/>
          <a:ext cx="4013124" cy="1003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Maximum outcomes for children</a:t>
          </a:r>
          <a:endParaRPr lang="en-US" sz="2400" kern="1200" dirty="0"/>
        </a:p>
      </dsp:txBody>
      <dsp:txXfrm>
        <a:off x="1373780" y="4314108"/>
        <a:ext cx="4013124" cy="1003281"/>
      </dsp:txXfrm>
    </dsp:sp>
    <dsp:sp modelId="{97DE9EE8-E3EA-4E94-9EBA-0EB6A5ACB6F2}">
      <dsp:nvSpPr>
        <dsp:cNvPr id="0" name=""/>
        <dsp:cNvSpPr/>
      </dsp:nvSpPr>
      <dsp:spPr>
        <a:xfrm>
          <a:off x="2785062" y="1831322"/>
          <a:ext cx="1504921" cy="15049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Informed by partnership with </a:t>
          </a:r>
          <a:r>
            <a:rPr lang="en-US" sz="1300" kern="1200" dirty="0" err="1" smtClean="0"/>
            <a:t>FirstSchool</a:t>
          </a:r>
          <a:r>
            <a:rPr lang="en-US" sz="1300" kern="1200" dirty="0" smtClean="0"/>
            <a:t> and evaluation</a:t>
          </a:r>
          <a:endParaRPr lang="en-US" sz="1300" kern="1200" dirty="0"/>
        </a:p>
      </dsp:txBody>
      <dsp:txXfrm>
        <a:off x="2785062" y="1831322"/>
        <a:ext cx="1504921" cy="1504921"/>
      </dsp:txXfrm>
    </dsp:sp>
    <dsp:sp modelId="{27688B7E-73E0-4757-A658-7E8939A4DBA4}">
      <dsp:nvSpPr>
        <dsp:cNvPr id="0" name=""/>
        <dsp:cNvSpPr/>
      </dsp:nvSpPr>
      <dsp:spPr>
        <a:xfrm>
          <a:off x="1708207" y="702296"/>
          <a:ext cx="1504921" cy="15049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Collaborative effort</a:t>
          </a:r>
          <a:endParaRPr lang="en-US" sz="1300" kern="1200" dirty="0"/>
        </a:p>
      </dsp:txBody>
      <dsp:txXfrm>
        <a:off x="1708207" y="702296"/>
        <a:ext cx="1504921" cy="1504921"/>
      </dsp:txXfrm>
    </dsp:sp>
    <dsp:sp modelId="{ED77A05D-E406-4243-8DCE-8C42E67829CC}">
      <dsp:nvSpPr>
        <dsp:cNvPr id="0" name=""/>
        <dsp:cNvSpPr/>
      </dsp:nvSpPr>
      <dsp:spPr>
        <a:xfrm>
          <a:off x="3246571" y="338440"/>
          <a:ext cx="1504921" cy="15049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Office of Early Learning</a:t>
          </a:r>
          <a:endParaRPr lang="en-US" sz="1300" kern="1200" dirty="0"/>
        </a:p>
      </dsp:txBody>
      <dsp:txXfrm>
        <a:off x="3246571" y="338440"/>
        <a:ext cx="1504921" cy="1504921"/>
      </dsp:txXfrm>
    </dsp:sp>
    <dsp:sp modelId="{1545B194-3911-497C-8413-0809AA31011E}">
      <dsp:nvSpPr>
        <dsp:cNvPr id="0" name=""/>
        <dsp:cNvSpPr/>
      </dsp:nvSpPr>
      <dsp:spPr>
        <a:xfrm>
          <a:off x="1039353" y="33442"/>
          <a:ext cx="4681978" cy="3745582"/>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27363" cy="463550"/>
          </a:xfrm>
          <a:prstGeom prst="rect">
            <a:avLst/>
          </a:prstGeom>
          <a:noFill/>
          <a:ln w="12700">
            <a:noFill/>
            <a:miter lim="800000"/>
            <a:headEnd type="none" w="sm" len="sm"/>
            <a:tailEnd type="none" w="sm" len="sm"/>
          </a:ln>
          <a:effectLst/>
        </p:spPr>
        <p:txBody>
          <a:bodyPr vert="horz" wrap="square" lIns="92941" tIns="46471" rIns="92941" bIns="46471" numCol="1" anchor="t" anchorCtr="0" compatLnSpc="1">
            <a:prstTxWarp prst="textNoShape">
              <a:avLst/>
            </a:prstTxWarp>
          </a:bodyPr>
          <a:lstStyle>
            <a:lvl1pPr algn="l" defTabSz="928688" eaLnBrk="0" hangingPunct="0">
              <a:defRPr sz="1200">
                <a:latin typeface="Times New Roman" pitchFamily="1" charset="0"/>
                <a:ea typeface="+mn-ea"/>
              </a:defRPr>
            </a:lvl1pPr>
          </a:lstStyle>
          <a:p>
            <a:pPr>
              <a:defRPr/>
            </a:pPr>
            <a:endParaRPr lang="en-US"/>
          </a:p>
        </p:txBody>
      </p:sp>
      <p:sp>
        <p:nvSpPr>
          <p:cNvPr id="56323" name="Rectangle 3"/>
          <p:cNvSpPr>
            <a:spLocks noGrp="1" noChangeArrowheads="1"/>
          </p:cNvSpPr>
          <p:nvPr>
            <p:ph type="dt" sz="quarter" idx="1"/>
          </p:nvPr>
        </p:nvSpPr>
        <p:spPr bwMode="auto">
          <a:xfrm>
            <a:off x="3957638" y="0"/>
            <a:ext cx="3027362" cy="463550"/>
          </a:xfrm>
          <a:prstGeom prst="rect">
            <a:avLst/>
          </a:prstGeom>
          <a:noFill/>
          <a:ln w="12700">
            <a:noFill/>
            <a:miter lim="800000"/>
            <a:headEnd type="none" w="sm" len="sm"/>
            <a:tailEnd type="none" w="sm" len="sm"/>
          </a:ln>
          <a:effectLst/>
        </p:spPr>
        <p:txBody>
          <a:bodyPr vert="horz" wrap="square" lIns="92941" tIns="46471" rIns="92941" bIns="46471" numCol="1" anchor="t" anchorCtr="0" compatLnSpc="1">
            <a:prstTxWarp prst="textNoShape">
              <a:avLst/>
            </a:prstTxWarp>
          </a:bodyPr>
          <a:lstStyle>
            <a:lvl1pPr algn="r" defTabSz="928688" eaLnBrk="0" hangingPunct="0">
              <a:defRPr sz="1200">
                <a:latin typeface="Times New Roman" pitchFamily="1" charset="0"/>
                <a:ea typeface="+mn-ea"/>
              </a:defRPr>
            </a:lvl1pPr>
          </a:lstStyle>
          <a:p>
            <a:pPr>
              <a:defRPr/>
            </a:pPr>
            <a:endParaRPr lang="en-US"/>
          </a:p>
        </p:txBody>
      </p:sp>
      <p:sp>
        <p:nvSpPr>
          <p:cNvPr id="56324" name="Rectangle 4"/>
          <p:cNvSpPr>
            <a:spLocks noGrp="1" noChangeArrowheads="1"/>
          </p:cNvSpPr>
          <p:nvPr>
            <p:ph type="ftr" sz="quarter" idx="2"/>
          </p:nvPr>
        </p:nvSpPr>
        <p:spPr bwMode="auto">
          <a:xfrm>
            <a:off x="0" y="8818563"/>
            <a:ext cx="3027363" cy="463550"/>
          </a:xfrm>
          <a:prstGeom prst="rect">
            <a:avLst/>
          </a:prstGeom>
          <a:noFill/>
          <a:ln w="12700">
            <a:noFill/>
            <a:miter lim="800000"/>
            <a:headEnd type="none" w="sm" len="sm"/>
            <a:tailEnd type="none" w="sm" len="sm"/>
          </a:ln>
          <a:effectLst/>
        </p:spPr>
        <p:txBody>
          <a:bodyPr vert="horz" wrap="square" lIns="92941" tIns="46471" rIns="92941" bIns="46471" numCol="1" anchor="b" anchorCtr="0" compatLnSpc="1">
            <a:prstTxWarp prst="textNoShape">
              <a:avLst/>
            </a:prstTxWarp>
          </a:bodyPr>
          <a:lstStyle>
            <a:lvl1pPr algn="l" defTabSz="928688" eaLnBrk="0" hangingPunct="0">
              <a:defRPr sz="1200">
                <a:latin typeface="Times New Roman" pitchFamily="1" charset="0"/>
                <a:ea typeface="+mn-ea"/>
              </a:defRPr>
            </a:lvl1pPr>
          </a:lstStyle>
          <a:p>
            <a:pPr>
              <a:defRPr/>
            </a:pPr>
            <a:endParaRPr lang="en-US"/>
          </a:p>
        </p:txBody>
      </p:sp>
      <p:sp>
        <p:nvSpPr>
          <p:cNvPr id="56325" name="Rectangle 5"/>
          <p:cNvSpPr>
            <a:spLocks noGrp="1" noChangeArrowheads="1"/>
          </p:cNvSpPr>
          <p:nvPr>
            <p:ph type="sldNum" sz="quarter" idx="3"/>
          </p:nvPr>
        </p:nvSpPr>
        <p:spPr bwMode="auto">
          <a:xfrm>
            <a:off x="3957638" y="8818563"/>
            <a:ext cx="3027362" cy="463550"/>
          </a:xfrm>
          <a:prstGeom prst="rect">
            <a:avLst/>
          </a:prstGeom>
          <a:noFill/>
          <a:ln w="12700">
            <a:noFill/>
            <a:miter lim="800000"/>
            <a:headEnd type="none" w="sm" len="sm"/>
            <a:tailEnd type="none" w="sm" len="sm"/>
          </a:ln>
          <a:effectLst/>
        </p:spPr>
        <p:txBody>
          <a:bodyPr vert="horz" wrap="square" lIns="92941" tIns="46471" rIns="92941" bIns="46471" numCol="1" anchor="b" anchorCtr="0" compatLnSpc="1">
            <a:prstTxWarp prst="textNoShape">
              <a:avLst/>
            </a:prstTxWarp>
          </a:bodyPr>
          <a:lstStyle>
            <a:lvl1pPr algn="r" defTabSz="928688" eaLnBrk="0" hangingPunct="0">
              <a:defRPr sz="1200">
                <a:latin typeface="Times New Roman" charset="0"/>
                <a:ea typeface="ＭＳ Ｐゴシック" charset="-128"/>
              </a:defRPr>
            </a:lvl1pPr>
          </a:lstStyle>
          <a:p>
            <a:pPr>
              <a:defRPr/>
            </a:pPr>
            <a:fld id="{E9FD7135-7D6A-4FC3-B381-396B4C68CA9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41" tIns="46471" rIns="92941" bIns="46471" numCol="1" anchor="t" anchorCtr="0" compatLnSpc="1">
            <a:prstTxWarp prst="textNoShape">
              <a:avLst/>
            </a:prstTxWarp>
          </a:bodyPr>
          <a:lstStyle>
            <a:lvl1pPr algn="l" defTabSz="928688" eaLnBrk="0" hangingPunct="0">
              <a:defRPr sz="1200" b="0">
                <a:latin typeface="Times New Roman" pitchFamily="1" charset="0"/>
                <a:ea typeface="+mn-ea"/>
              </a:defRPr>
            </a:lvl1pPr>
          </a:lstStyle>
          <a:p>
            <a:pPr>
              <a:defRPr/>
            </a:pPr>
            <a:endParaRPr lang="en-US"/>
          </a:p>
        </p:txBody>
      </p:sp>
      <p:sp>
        <p:nvSpPr>
          <p:cNvPr id="5123"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941" tIns="46471" rIns="92941" bIns="46471" numCol="1" anchor="t" anchorCtr="0" compatLnSpc="1">
            <a:prstTxWarp prst="textNoShape">
              <a:avLst/>
            </a:prstTxWarp>
          </a:bodyPr>
          <a:lstStyle>
            <a:lvl1pPr algn="r" defTabSz="928688" eaLnBrk="0" hangingPunct="0">
              <a:defRPr sz="1200" b="0">
                <a:latin typeface="Times New Roman" pitchFamily="1" charset="0"/>
                <a:ea typeface="+mn-ea"/>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71575" y="696913"/>
            <a:ext cx="4640263" cy="34798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1863" y="4408488"/>
            <a:ext cx="5121275" cy="4176712"/>
          </a:xfrm>
          <a:prstGeom prst="rect">
            <a:avLst/>
          </a:prstGeom>
          <a:noFill/>
          <a:ln w="9525">
            <a:noFill/>
            <a:miter lim="800000"/>
            <a:headEnd/>
            <a:tailEnd/>
          </a:ln>
          <a:effectLst/>
        </p:spPr>
        <p:txBody>
          <a:bodyPr vert="horz" wrap="square" lIns="92941" tIns="46471" rIns="92941" bIns="46471"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5126" name="Rectangle 6"/>
          <p:cNvSpPr>
            <a:spLocks noGrp="1" noChangeArrowheads="1"/>
          </p:cNvSpPr>
          <p:nvPr>
            <p:ph type="ftr" sz="quarter" idx="4"/>
          </p:nvPr>
        </p:nvSpPr>
        <p:spPr bwMode="auto">
          <a:xfrm>
            <a:off x="0" y="8818563"/>
            <a:ext cx="3027363" cy="463550"/>
          </a:xfrm>
          <a:prstGeom prst="rect">
            <a:avLst/>
          </a:prstGeom>
          <a:noFill/>
          <a:ln w="9525">
            <a:noFill/>
            <a:miter lim="800000"/>
            <a:headEnd/>
            <a:tailEnd/>
          </a:ln>
          <a:effectLst/>
        </p:spPr>
        <p:txBody>
          <a:bodyPr vert="horz" wrap="square" lIns="92941" tIns="46471" rIns="92941" bIns="46471" numCol="1" anchor="b" anchorCtr="0" compatLnSpc="1">
            <a:prstTxWarp prst="textNoShape">
              <a:avLst/>
            </a:prstTxWarp>
          </a:bodyPr>
          <a:lstStyle>
            <a:lvl1pPr algn="l" defTabSz="928688" eaLnBrk="0" hangingPunct="0">
              <a:defRPr sz="1200" b="0">
                <a:latin typeface="Times New Roman" pitchFamily="1" charset="0"/>
                <a:ea typeface="+mn-ea"/>
              </a:defRPr>
            </a:lvl1pPr>
          </a:lstStyle>
          <a:p>
            <a:pPr>
              <a:defRPr/>
            </a:pPr>
            <a:endParaRPr lang="en-US"/>
          </a:p>
        </p:txBody>
      </p:sp>
      <p:sp>
        <p:nvSpPr>
          <p:cNvPr id="5127" name="Rectangle 7"/>
          <p:cNvSpPr>
            <a:spLocks noGrp="1" noChangeArrowheads="1"/>
          </p:cNvSpPr>
          <p:nvPr>
            <p:ph type="sldNum" sz="quarter" idx="5"/>
          </p:nvPr>
        </p:nvSpPr>
        <p:spPr bwMode="auto">
          <a:xfrm>
            <a:off x="3957638" y="8818563"/>
            <a:ext cx="3027362" cy="463550"/>
          </a:xfrm>
          <a:prstGeom prst="rect">
            <a:avLst/>
          </a:prstGeom>
          <a:noFill/>
          <a:ln w="9525">
            <a:noFill/>
            <a:miter lim="800000"/>
            <a:headEnd/>
            <a:tailEnd/>
          </a:ln>
          <a:effectLst/>
        </p:spPr>
        <p:txBody>
          <a:bodyPr vert="horz" wrap="square" lIns="92941" tIns="46471" rIns="92941" bIns="46471" numCol="1" anchor="b" anchorCtr="0" compatLnSpc="1">
            <a:prstTxWarp prst="textNoShape">
              <a:avLst/>
            </a:prstTxWarp>
          </a:bodyPr>
          <a:lstStyle>
            <a:lvl1pPr algn="r" defTabSz="928688" eaLnBrk="0" hangingPunct="0">
              <a:defRPr sz="1200" b="0">
                <a:latin typeface="Times New Roman" charset="0"/>
                <a:ea typeface="ＭＳ Ｐゴシック" charset="-128"/>
              </a:defRPr>
            </a:lvl1pPr>
          </a:lstStyle>
          <a:p>
            <a:pPr>
              <a:defRPr/>
            </a:pPr>
            <a:fld id="{960E9FB7-F833-4D21-9A3A-2214B91D909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742950" indent="-28575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1143000" indent="-228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1386D7B8-A531-4C49-A9B5-3C39088EB90C}" type="slidenum">
              <a:rPr lang="en-US" smtClean="0">
                <a:latin typeface="Times New Roman" pitchFamily="18" charset="0"/>
                <a:ea typeface="ＭＳ Ｐゴシック" pitchFamily="34" charset="-128"/>
              </a:rPr>
              <a:pPr/>
              <a:t>1</a:t>
            </a:fld>
            <a:endParaRPr lang="en-US" smtClean="0">
              <a:latin typeface="Times New Roman" pitchFamily="18" charset="0"/>
              <a:ea typeface="ＭＳ Ｐゴシック" pitchFamily="34" charset="-128"/>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In 2002 FPG researchers and staff at state and local agencies published a report on retention issues in the early grades highlighting the changes that had happened over the last decade as NC moved to higher levels of accountability.  The group included Diane Early, Kelly Maxwell, Sharon Palsha, and Dick Clifford from FPG; Lucy Roberts with help from Engin Konanc from the NC Department of Public Instruction; and Mary Bushnell from NC Child Care Resource and Referral Network.  Stephanie Reszka, Dick Clifford, Carolyn Cobb and John Pruette have updated the findings using the latest data we could find in 2010, working with staff in DPI School Business Services.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Retention –ineffective and incredibly expensive, but…</a:t>
            </a:r>
          </a:p>
          <a:p>
            <a:r>
              <a:rPr lang="en-US" smtClean="0">
                <a:latin typeface="Arial" pitchFamily="34" charset="0"/>
                <a:ea typeface="ＭＳ Ｐゴシック" pitchFamily="34" charset="-128"/>
              </a:rPr>
              <a:t>it’s not simply enough to point out that retention doesn’t work, it is important to lead districts and schools to what does.</a:t>
            </a:r>
          </a:p>
          <a:p>
            <a:endParaRPr lang="en-US" smtClean="0">
              <a:latin typeface="Arial" pitchFamily="34" charset="0"/>
              <a:ea typeface="ＭＳ Ｐゴシック" pitchFamily="34" charset="-128"/>
            </a:endParaRPr>
          </a:p>
        </p:txBody>
      </p:sp>
      <p:sp>
        <p:nvSpPr>
          <p:cNvPr id="30724" name="Slide Number Placeholder 3"/>
          <p:cNvSpPr>
            <a:spLocks noGrp="1"/>
          </p:cNvSpPr>
          <p:nvPr>
            <p:ph type="sldNum" sz="quarter" idx="5"/>
          </p:nvPr>
        </p:nvSpPr>
        <p:spPr>
          <a:noFill/>
        </p:spPr>
        <p:txBody>
          <a:bodyPr/>
          <a:lstStyle/>
          <a:p>
            <a:fld id="{A6B41F47-4BC5-4313-9352-BFDD0E65D83E}" type="slidenum">
              <a:rPr lang="en-US" smtClean="0">
                <a:latin typeface="Times New Roman" pitchFamily="18" charset="0"/>
                <a:ea typeface="ＭＳ Ｐゴシック" pitchFamily="34" charset="-128"/>
              </a:rPr>
              <a:pPr/>
              <a:t>11</a:t>
            </a:fld>
            <a:endParaRPr lang="en-US" smtClean="0">
              <a:latin typeface="Times New Roman" pitchFamily="18"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Tremendous gains being made for children in pre-k, how do you leverage that?</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Important to provide for a system of aligned standards, curriculum, assessments and instructional practices</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If we can put the structures and supports in place to help children through the third grade gateway on/above grade level, they stand a tremendous chance of success.</a:t>
            </a:r>
          </a:p>
        </p:txBody>
      </p:sp>
      <p:sp>
        <p:nvSpPr>
          <p:cNvPr id="31748" name="Slide Number Placeholder 3"/>
          <p:cNvSpPr>
            <a:spLocks noGrp="1"/>
          </p:cNvSpPr>
          <p:nvPr>
            <p:ph type="sldNum" sz="quarter" idx="5"/>
          </p:nvPr>
        </p:nvSpPr>
        <p:spPr>
          <a:noFill/>
        </p:spPr>
        <p:txBody>
          <a:bodyPr/>
          <a:lstStyle/>
          <a:p>
            <a:fld id="{5FD0762B-6B28-4DA4-B16C-9C96988B7FB4}" type="slidenum">
              <a:rPr lang="en-US" smtClean="0">
                <a:latin typeface="Times New Roman" pitchFamily="18" charset="0"/>
                <a:ea typeface="ＭＳ Ｐゴシック" pitchFamily="34" charset="-128"/>
              </a:rPr>
              <a:pPr/>
              <a:t>12</a:t>
            </a:fld>
            <a:endParaRPr lang="en-US" smtClean="0">
              <a:latin typeface="Times New Roman" pitchFamily="18"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What are the important focal points for pre-k-grade 3 reform?</a:t>
            </a:r>
          </a:p>
        </p:txBody>
      </p:sp>
      <p:sp>
        <p:nvSpPr>
          <p:cNvPr id="32772" name="Slide Number Placeholder 3"/>
          <p:cNvSpPr>
            <a:spLocks noGrp="1"/>
          </p:cNvSpPr>
          <p:nvPr>
            <p:ph type="sldNum" sz="quarter" idx="5"/>
          </p:nvPr>
        </p:nvSpPr>
        <p:spPr>
          <a:noFill/>
        </p:spPr>
        <p:txBody>
          <a:bodyPr/>
          <a:lstStyle/>
          <a:p>
            <a:fld id="{6A654D23-E3AC-4428-90CE-8032F879A756}" type="slidenum">
              <a:rPr lang="en-US" smtClean="0">
                <a:latin typeface="Times New Roman" pitchFamily="18" charset="0"/>
                <a:ea typeface="ＭＳ Ｐゴシック" pitchFamily="34" charset="-128"/>
              </a:rPr>
              <a:pPr/>
              <a:t>13</a:t>
            </a:fld>
            <a:endParaRPr lang="en-US" smtClean="0">
              <a:latin typeface="Times New Roman" pitchFamily="18"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-Moving forward – DPI reorganized to bring focus to this important continuum and OEL created</a:t>
            </a:r>
          </a:p>
          <a:p>
            <a:pPr>
              <a:buFontTx/>
              <a:buChar char="-"/>
            </a:pPr>
            <a:r>
              <a:rPr lang="en-US" smtClean="0">
                <a:latin typeface="Arial" pitchFamily="34" charset="0"/>
                <a:ea typeface="ＭＳ Ｐゴシック" pitchFamily="34" charset="-128"/>
              </a:rPr>
              <a:t>This is a collaborative effort within the department across divisions as well as with other state level partners</a:t>
            </a:r>
          </a:p>
          <a:p>
            <a:pPr>
              <a:buFontTx/>
              <a:buChar char="-"/>
            </a:pPr>
            <a:r>
              <a:rPr lang="en-US" smtClean="0">
                <a:latin typeface="Arial" pitchFamily="34" charset="0"/>
                <a:ea typeface="ＭＳ Ｐゴシック" pitchFamily="34" charset="-128"/>
              </a:rPr>
              <a:t>It is informed by the work of FirstSchool as well as ongoing and planned evaluation.</a:t>
            </a:r>
          </a:p>
        </p:txBody>
      </p:sp>
      <p:sp>
        <p:nvSpPr>
          <p:cNvPr id="33796" name="Slide Number Placeholder 3"/>
          <p:cNvSpPr>
            <a:spLocks noGrp="1"/>
          </p:cNvSpPr>
          <p:nvPr>
            <p:ph type="sldNum" sz="quarter" idx="5"/>
          </p:nvPr>
        </p:nvSpPr>
        <p:spPr>
          <a:noFill/>
        </p:spPr>
        <p:txBody>
          <a:bodyPr/>
          <a:lstStyle/>
          <a:p>
            <a:fld id="{55939EAC-6A4D-49AF-AAC3-331D11EFF209}" type="slidenum">
              <a:rPr lang="en-US" smtClean="0">
                <a:latin typeface="Times New Roman" pitchFamily="18" charset="0"/>
                <a:ea typeface="ＭＳ Ｐゴシック" pitchFamily="34" charset="-128"/>
              </a:rPr>
              <a:pPr/>
              <a:t>14</a:t>
            </a:fld>
            <a:endParaRPr lang="en-US" smtClean="0">
              <a:latin typeface="Times New Roman" pitchFamily="18"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34820" name="Slide Number Placeholder 3"/>
          <p:cNvSpPr>
            <a:spLocks noGrp="1"/>
          </p:cNvSpPr>
          <p:nvPr>
            <p:ph type="sldNum" sz="quarter" idx="5"/>
          </p:nvPr>
        </p:nvSpPr>
        <p:spPr>
          <a:noFill/>
        </p:spPr>
        <p:txBody>
          <a:bodyPr/>
          <a:lstStyle/>
          <a:p>
            <a:fld id="{41F63100-D5C1-4C72-9104-2F49805C3CA7}" type="slidenum">
              <a:rPr lang="en-US" smtClean="0">
                <a:latin typeface="Times New Roman" pitchFamily="18" charset="0"/>
                <a:ea typeface="ＭＳ Ｐゴシック" pitchFamily="34" charset="-128"/>
              </a:rPr>
              <a:pPr/>
              <a:t>16</a:t>
            </a:fld>
            <a:endParaRPr lang="en-US" smtClean="0">
              <a:latin typeface="Times New Roman" pitchFamily="18"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35844" name="Slide Number Placeholder 3"/>
          <p:cNvSpPr>
            <a:spLocks noGrp="1"/>
          </p:cNvSpPr>
          <p:nvPr>
            <p:ph type="sldNum" sz="quarter" idx="5"/>
          </p:nvPr>
        </p:nvSpPr>
        <p:spPr>
          <a:noFill/>
        </p:spPr>
        <p:txBody>
          <a:bodyPr/>
          <a:lstStyle/>
          <a:p>
            <a:fld id="{4099082B-5098-4FEC-9E80-455D1C4B94EB}" type="slidenum">
              <a:rPr lang="en-US" smtClean="0">
                <a:latin typeface="Times New Roman" pitchFamily="18" charset="0"/>
                <a:ea typeface="ＭＳ Ｐゴシック" pitchFamily="34" charset="-128"/>
              </a:rPr>
              <a:pPr/>
              <a:t>17</a:t>
            </a:fld>
            <a:endParaRPr lang="en-US" smtClean="0">
              <a:latin typeface="Times New Roman" pitchFamily="18"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36868" name="Slide Number Placeholder 3"/>
          <p:cNvSpPr>
            <a:spLocks noGrp="1"/>
          </p:cNvSpPr>
          <p:nvPr>
            <p:ph type="sldNum" sz="quarter" idx="5"/>
          </p:nvPr>
        </p:nvSpPr>
        <p:spPr>
          <a:noFill/>
        </p:spPr>
        <p:txBody>
          <a:bodyPr/>
          <a:lstStyle/>
          <a:p>
            <a:fld id="{521A099C-A1F1-4E96-9470-F97233940AB7}" type="slidenum">
              <a:rPr lang="ja-JP" altLang="en-US" smtClean="0">
                <a:latin typeface="Times New Roman" pitchFamily="18" charset="0"/>
                <a:ea typeface="ＭＳ Ｐゴシック" pitchFamily="34" charset="-128"/>
              </a:rPr>
              <a:pPr/>
              <a:t>18</a:t>
            </a:fld>
            <a:endParaRPr lang="en-US" altLang="ja-JP" smtClean="0">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Retention rates in NC have shown major shifts over the past two decades ranging from a low of about 2.5% to a high  about 5.5%.  Since 2001-2002 we  saw a gradual decline from the high point to a level of about 4% which has been fairly constant over the last 4 years for which we have data.  </a:t>
            </a:r>
          </a:p>
          <a:p>
            <a:r>
              <a:rPr lang="en-US" b="1" smtClean="0">
                <a:solidFill>
                  <a:srgbClr val="C00000"/>
                </a:solidFill>
                <a:latin typeface="Arial" pitchFamily="34" charset="0"/>
                <a:ea typeface="ＭＳ Ｐゴシック" pitchFamily="34" charset="-128"/>
              </a:rPr>
              <a:t>Note to users:  In order to insert your own data into this table,  double click left with the cursor on the table and then select edit data in the upper left section of the screen.    You will be shown a spreadsheet with the data entered which in turn generates the chart shown.  If you have fewer or more years of data, you may enter what you have and then close the spread sheet and click on select data in the upper left area of the screen, just to the left of where you clicked to select data.  Once you click on select data go to the right of that screen and click on edit data.  Insert the new row information to change the design of the chart to fit the number of years for which you have data.  Once you close out this screen you should see the edited retention rate chart.</a:t>
            </a:r>
          </a:p>
        </p:txBody>
      </p:sp>
      <p:sp>
        <p:nvSpPr>
          <p:cNvPr id="22532" name="Slide Number Placeholder 3"/>
          <p:cNvSpPr>
            <a:spLocks noGrp="1"/>
          </p:cNvSpPr>
          <p:nvPr>
            <p:ph type="sldNum" sz="quarter" idx="5"/>
          </p:nvPr>
        </p:nvSpPr>
        <p:spPr>
          <a:noFill/>
        </p:spPr>
        <p:txBody>
          <a:bodyPr/>
          <a:lstStyle/>
          <a:p>
            <a:fld id="{6CD7A139-8AEE-4D4B-AF1B-806D83C2E304}" type="slidenum">
              <a:rPr lang="en-US" smtClean="0">
                <a:latin typeface="Times New Roman" pitchFamily="18" charset="0"/>
                <a:ea typeface="ＭＳ Ｐゴシック" pitchFamily="34" charset="-128"/>
              </a:rPr>
              <a:pPr/>
              <a:t>2</a:t>
            </a:fld>
            <a:endParaRPr lang="en-US" smtClean="0">
              <a:latin typeface="Times New Roman"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9201139-09E1-4058-B7E7-ED3DEAD1E12C}" type="slidenum">
              <a:rPr lang="en-US" smtClean="0">
                <a:latin typeface="Times New Roman" pitchFamily="18" charset="0"/>
                <a:ea typeface="ＭＳ Ｐゴシック" pitchFamily="34" charset="-128"/>
              </a:rPr>
              <a:pPr/>
              <a:t>3</a:t>
            </a:fld>
            <a:endParaRPr lang="en-US" smtClean="0">
              <a:latin typeface="Times New Roman" pitchFamily="18" charset="0"/>
              <a:ea typeface="ＭＳ Ｐゴシック" pitchFamily="34" charset="-128"/>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As can be seen from this slide, kindergarteners and first graders are most likely to be retained. But unlike our findings in 2002, as mentioned earlier, we see a pattern of decreasing rates of retention, except in 3</a:t>
            </a:r>
            <a:r>
              <a:rPr lang="en-US" baseline="30000" smtClean="0">
                <a:latin typeface="Arial" pitchFamily="34" charset="0"/>
                <a:ea typeface="ＭＳ Ｐゴシック" pitchFamily="34" charset="-128"/>
              </a:rPr>
              <a:t>rd</a:t>
            </a:r>
            <a:r>
              <a:rPr lang="en-US" smtClean="0">
                <a:latin typeface="Arial" pitchFamily="34" charset="0"/>
                <a:ea typeface="ＭＳ Ｐゴシック" pitchFamily="34" charset="-128"/>
              </a:rPr>
              <a:t> grade where there is a pattern of increasing retention  -- this may well be related to an increasing emphasis on end of grade testing at 3</a:t>
            </a:r>
            <a:r>
              <a:rPr lang="en-US" baseline="30000" smtClean="0">
                <a:latin typeface="Arial" pitchFamily="34" charset="0"/>
                <a:ea typeface="ＭＳ Ｐゴシック" pitchFamily="34" charset="-128"/>
              </a:rPr>
              <a:t>rd</a:t>
            </a:r>
            <a:r>
              <a:rPr lang="en-US" smtClean="0">
                <a:latin typeface="Arial" pitchFamily="34" charset="0"/>
                <a:ea typeface="ＭＳ Ｐゴシック" pitchFamily="34" charset="-128"/>
              </a:rPr>
              <a:t> grade.</a:t>
            </a:r>
          </a:p>
          <a:p>
            <a:pPr eaLnBrk="1" hangingPunct="1"/>
            <a:r>
              <a:rPr lang="en-US" b="1" smtClean="0">
                <a:solidFill>
                  <a:srgbClr val="C00000"/>
                </a:solidFill>
                <a:latin typeface="Arial" pitchFamily="34" charset="0"/>
                <a:ea typeface="ＭＳ Ｐゴシック" pitchFamily="34" charset="-128"/>
              </a:rPr>
              <a:t>Note to users:  To insert your own data on retention by grade and year, simply double left click with your cursor on the chart, then click on the tab for sheet 1 at the bottom of the screen that appears and enter your own data there.  Then click on the chart 1 tab at the bottom of that screen to return to the now revised chart.  You will need to click on the border of the chart twice to get back to the normal view of the chart.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4FD411E-EE45-466E-A92B-FB81DFFE0609}" type="slidenum">
              <a:rPr lang="en-US" smtClean="0">
                <a:latin typeface="Times New Roman" pitchFamily="18" charset="0"/>
                <a:ea typeface="ＭＳ Ｐゴシック" pitchFamily="34" charset="-128"/>
              </a:rPr>
              <a:pPr/>
              <a:t>4</a:t>
            </a:fld>
            <a:endParaRPr lang="en-US" smtClean="0">
              <a:latin typeface="Times New Roman" pitchFamily="18" charset="0"/>
              <a:ea typeface="ＭＳ Ｐゴシック" pitchFamily="34"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In the 2002 report , boys (6.3%) were clearly more likely to be retained than girls (4.7%) during the early grades.  In this most recent year’s data, while boys are clearly more likely to be retained, the difference for boys and girls is not as great as in earlier years for some reason.   Asian and White children have much lower rates of retention than other racial/ethnic groups.  In our original report in 2002,  more than 10% of Hispanic boys are retained.  As expected, the rates for Latino/Hispanic children have declined since we have seen a slowing of immigration – meaning children here have been here somewhat longer and are likely to be retained less frequently than more recent immigrant children.  However the total population of Hispanic/Latino children has continued to rise over this period so the total number of Hispanic/Latino children retained has not changed much during this period.  American Indian and African American children boys are now retained at higher rates than other groups.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6AA07F29-A6BE-4BB5-9983-536CC91684B0}" type="slidenum">
              <a:rPr lang="en-US" smtClean="0">
                <a:latin typeface="Times New Roman" pitchFamily="18" charset="0"/>
                <a:ea typeface="ＭＳ Ｐゴシック" pitchFamily="34" charset="-128"/>
              </a:rPr>
              <a:pPr/>
              <a:t>5</a:t>
            </a:fld>
            <a:endParaRPr lang="en-US" smtClean="0">
              <a:latin typeface="Times New Roman" pitchFamily="18" charset="0"/>
              <a:ea typeface="ＭＳ Ｐゴシック" pitchFamily="34" charset="-128"/>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When all types of expenditures are included, we spent about $9300 in 2007-08. </a:t>
            </a:r>
            <a:r>
              <a:rPr lang="en-US" smtClean="0">
                <a:solidFill>
                  <a:srgbClr val="FF3300"/>
                </a:solidFill>
                <a:latin typeface="Arial" pitchFamily="34" charset="0"/>
                <a:ea typeface="ＭＳ Ｐゴシック" pitchFamily="34" charset="-128"/>
              </a:rPr>
              <a:t> </a:t>
            </a:r>
            <a:r>
              <a:rPr lang="en-US" smtClean="0">
                <a:latin typeface="Arial" pitchFamily="34" charset="0"/>
                <a:ea typeface="ＭＳ Ｐゴシック" pitchFamily="34" charset="-128"/>
              </a:rPr>
              <a:t>We typically do not think of retention as costing extra funds, but in reality a retained child spends a full extra year in school and thus costs the state and local governments the same as adding another child for one year – they require teachers, materials and equipment, and space just like any other pupil. </a:t>
            </a:r>
          </a:p>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29E610D-EADF-4DCF-9FFC-5BD6DBF59C57}" type="slidenum">
              <a:rPr lang="en-US" smtClean="0">
                <a:latin typeface="Times New Roman" pitchFamily="18" charset="0"/>
                <a:ea typeface="ＭＳ Ｐゴシック" pitchFamily="34" charset="-128"/>
              </a:rPr>
              <a:pPr/>
              <a:t>6</a:t>
            </a:fld>
            <a:endParaRPr lang="en-US" smtClean="0">
              <a:latin typeface="Times New Roman" pitchFamily="18" charset="0"/>
              <a:ea typeface="ＭＳ Ｐゴシック" pitchFamily="34"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The point is that we spent more than </a:t>
            </a:r>
            <a:r>
              <a:rPr lang="en-US" b="1" smtClean="0">
                <a:latin typeface="Arial" pitchFamily="34" charset="0"/>
                <a:ea typeface="ＭＳ Ｐゴシック" pitchFamily="34" charset="-128"/>
              </a:rPr>
              <a:t>$167 Million dollars retaining children in 2008-09</a:t>
            </a:r>
            <a:r>
              <a:rPr lang="en-US" smtClean="0">
                <a:latin typeface="Arial" pitchFamily="34" charset="0"/>
                <a:ea typeface="ＭＳ Ｐゴシック" pitchFamily="34" charset="-128"/>
              </a:rPr>
              <a:t>.  This uses 2007-08 per pupil expenditures but 2008-09 retention figures so is a lower bound estimate on costs for 2008-09.  Despite decreases in the number of retentions since the 2002 report and increases in the per child costs, the totals are about the same (it was $170 M then).  Could this money have been spent more effectively?  What does the research tell us about retention as a strategy?</a:t>
            </a:r>
          </a:p>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Lorrie Shepard at Univ. of Colorado at Boulder has shown that retention in the early grades has negative effects on some children (increased probability of dropping out of school, negative self perception). Although there appear to be some short term advantages in terms of achievement, these advantages do not persist and there are no differences between retained and non-retained children by the end of high school.  </a:t>
            </a:r>
          </a:p>
        </p:txBody>
      </p:sp>
      <p:sp>
        <p:nvSpPr>
          <p:cNvPr id="27652" name="Slide Number Placeholder 3"/>
          <p:cNvSpPr>
            <a:spLocks noGrp="1"/>
          </p:cNvSpPr>
          <p:nvPr>
            <p:ph type="sldNum" sz="quarter" idx="5"/>
          </p:nvPr>
        </p:nvSpPr>
        <p:spPr>
          <a:noFill/>
        </p:spPr>
        <p:txBody>
          <a:bodyPr/>
          <a:lstStyle/>
          <a:p>
            <a:fld id="{817517DC-1586-4DA2-B832-E9F165E3B8DE}" type="slidenum">
              <a:rPr lang="en-US" smtClean="0">
                <a:latin typeface="Times New Roman" pitchFamily="18" charset="0"/>
                <a:ea typeface="ＭＳ Ｐゴシック" pitchFamily="34" charset="-128"/>
              </a:rPr>
              <a:pPr/>
              <a:t>7</a:t>
            </a:fld>
            <a:endParaRPr lang="en-US" smtClean="0">
              <a:latin typeface="Times New Roman" pitchFamily="18"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More recent work has shown mixed results with some continuing to support Shepard’s position, while some indicate positive findings for retention, most of which disappear by late elementary school.  Recently there has been a good deal of interest in the economics of retention and holding children back from starting school for a year (“red shirting”).  The Deming &amp; Dynarski working paper for the National Bureau of Economic Research is quite interesting and seem very well thought out.  If you google NBER and click on the working papers section you should be able to download a copy of the paper or read it on line.  The research is mixed partially because of different ways of measuring the effects of retention.  In my opinion, those who compare retained children with comparable non retained children generally fail to show that it is the retention that causes any gains found as opposed to simple differences in age since the retained children are a year older on the outcome measures.  Is any gain possibly a simple effect of maturing?  Random assignment studies are pretty much impossible for such studies.  My reading of all of this is that retention has very modest negative effects (eg. reduced likelihood of graduating from high school) and no lasting positive effects.  The economic consequences of keeping a large group of children out of the workforce for an extra year in an environment when people are spending a shorter proportion of their years in the workforce is something that needs more attention.</a:t>
            </a:r>
          </a:p>
        </p:txBody>
      </p:sp>
      <p:sp>
        <p:nvSpPr>
          <p:cNvPr id="28676" name="Slide Number Placeholder 3"/>
          <p:cNvSpPr>
            <a:spLocks noGrp="1"/>
          </p:cNvSpPr>
          <p:nvPr>
            <p:ph type="sldNum" sz="quarter" idx="5"/>
          </p:nvPr>
        </p:nvSpPr>
        <p:spPr>
          <a:noFill/>
        </p:spPr>
        <p:txBody>
          <a:bodyPr/>
          <a:lstStyle/>
          <a:p>
            <a:fld id="{1FD7DC11-9B00-4C5F-9FE3-66E9A2F496DA}" type="slidenum">
              <a:rPr lang="en-US" smtClean="0">
                <a:latin typeface="Times New Roman" pitchFamily="18" charset="0"/>
                <a:ea typeface="ＭＳ Ｐゴシック" pitchFamily="34" charset="-128"/>
              </a:rPr>
              <a:pPr/>
              <a:t>8</a:t>
            </a:fld>
            <a:endParaRPr lang="en-US" smtClean="0">
              <a:latin typeface="Times New Roman" pitchFamily="18"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eaLnBrk="1" hangingPunct="1"/>
            <a:r>
              <a:rPr lang="en-US" smtClean="0">
                <a:latin typeface="Arial" pitchFamily="34" charset="0"/>
                <a:ea typeface="ＭＳ Ｐゴシック" pitchFamily="34" charset="-128"/>
              </a:rPr>
              <a:t>In the original work on this topic, we interviewed personnel from districts with very low retention rates (1-2%)to see what they were doing .  Here are some of the most frequent responses.  As you can see there is nothing magic here, just common sense approaches to identifying struggling children as early as possible and getting the staff to see it as their job to help these children make the grade. </a:t>
            </a:r>
          </a:p>
        </p:txBody>
      </p:sp>
      <p:sp>
        <p:nvSpPr>
          <p:cNvPr id="29700" name="Slide Number Placeholder 3"/>
          <p:cNvSpPr>
            <a:spLocks noGrp="1"/>
          </p:cNvSpPr>
          <p:nvPr>
            <p:ph type="sldNum" sz="quarter" idx="5"/>
          </p:nvPr>
        </p:nvSpPr>
        <p:spPr>
          <a:noFill/>
        </p:spPr>
        <p:txBody>
          <a:bodyPr/>
          <a:lstStyle/>
          <a:p>
            <a:fld id="{D5BC7CEC-7B4B-49B7-85CE-A97F757238BD}" type="slidenum">
              <a:rPr lang="en-US" smtClean="0">
                <a:latin typeface="Times New Roman" pitchFamily="18" charset="0"/>
                <a:ea typeface="ＭＳ Ｐゴシック" pitchFamily="34" charset="-128"/>
              </a:rPr>
              <a:pPr/>
              <a:t>9</a:t>
            </a:fld>
            <a:endParaRPr lang="en-US"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F4A9D34D-6F1A-416A-81A4-B253BC345725}" type="slidenum">
              <a:rPr lang="en-US"/>
              <a:pPr>
                <a:defRPr/>
              </a:pPr>
              <a:t>‹#›</a:t>
            </a:fld>
            <a:endParaRPr lang="en-US"/>
          </a:p>
        </p:txBody>
      </p:sp>
    </p:spTree>
  </p:cSld>
  <p:clrMapOvr>
    <a:masterClrMapping/>
  </p:clrMapOvr>
  <p:transition>
    <p:split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749FF01A-52DB-4418-8248-9DA478D8A386}" type="slidenum">
              <a:rPr lang="en-US"/>
              <a:pPr>
                <a:defRPr/>
              </a:pPr>
              <a:t>‹#›</a:t>
            </a:fld>
            <a:endParaRPr lang="en-US"/>
          </a:p>
        </p:txBody>
      </p:sp>
    </p:spTree>
  </p:cSld>
  <p:clrMapOvr>
    <a:masterClrMapping/>
  </p:clrMapOvr>
  <p:transition>
    <p:spli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45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C5226E01-DAB4-461B-A749-256E1E74CB47}" type="slidenum">
              <a:rPr lang="en-US"/>
              <a:pPr>
                <a:defRPr/>
              </a:pPr>
              <a:t>‹#›</a:t>
            </a:fld>
            <a:endParaRPr lang="en-US"/>
          </a:p>
        </p:txBody>
      </p:sp>
    </p:spTree>
  </p:cSld>
  <p:clrMapOvr>
    <a:masterClrMapping/>
  </p:clrMapOvr>
  <p:transition>
    <p:split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81000"/>
            <a:ext cx="8229600" cy="5745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4D01949F-559D-4BF3-9F99-CDD7E993A4BB}" type="slidenum">
              <a:rPr lang="en-US"/>
              <a:pPr>
                <a:defRPr/>
              </a:pPr>
              <a:t>‹#›</a:t>
            </a:fld>
            <a:endParaRPr lang="en-US"/>
          </a:p>
        </p:txBody>
      </p:sp>
    </p:spTree>
  </p:cSld>
  <p:clrMapOvr>
    <a:masterClrMapping/>
  </p:clrMapOvr>
  <p:transition>
    <p:split dir="in"/>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52475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ABFB98FA-24F0-4A9B-8B83-9F508816907F}" type="slidenum">
              <a:rPr lang="en-US"/>
              <a:pPr>
                <a:defRPr/>
              </a:pPr>
              <a:t>‹#›</a:t>
            </a:fld>
            <a:endParaRPr lang="en-US"/>
          </a:p>
        </p:txBody>
      </p:sp>
    </p:spTree>
  </p:cSld>
  <p:clrMapOvr>
    <a:masterClrMapping/>
  </p:clrMapOvr>
  <p:transition>
    <p:spli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C0E43873-A7C6-4B1C-A729-17FB21F1618B}" type="slidenum">
              <a:rPr lang="en-US"/>
              <a:pPr>
                <a:defRPr/>
              </a:pPr>
              <a:t>‹#›</a:t>
            </a:fld>
            <a:endParaRPr lang="en-US"/>
          </a:p>
        </p:txBody>
      </p:sp>
    </p:spTree>
  </p:cSld>
  <p:clrMapOvr>
    <a:masterClrMapping/>
  </p:clrMapOvr>
  <p:transition>
    <p:spli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88EEEC1F-782F-44D2-A8E7-457B5FA8F655}" type="slidenum">
              <a:rPr lang="en-US"/>
              <a:pPr>
                <a:defRPr/>
              </a:pPr>
              <a:t>‹#›</a:t>
            </a:fld>
            <a:endParaRPr lang="en-US"/>
          </a:p>
        </p:txBody>
      </p:sp>
    </p:spTree>
  </p:cSld>
  <p:clrMapOvr>
    <a:masterClrMapping/>
  </p:clrMapOvr>
  <p:transition>
    <p:spli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7BA6B821-213F-41D1-AD63-792817A0A494}" type="slidenum">
              <a:rPr lang="en-US"/>
              <a:pPr>
                <a:defRPr/>
              </a:pPr>
              <a:t>‹#›</a:t>
            </a:fld>
            <a:endParaRPr lang="en-US"/>
          </a:p>
        </p:txBody>
      </p:sp>
    </p:spTree>
  </p:cSld>
  <p:clrMapOvr>
    <a:masterClrMapping/>
  </p:clrMapOvr>
  <p:transition>
    <p:spli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913A8260-0534-4C8C-8C69-A398141F0CDA}" type="slidenum">
              <a:rPr lang="en-US"/>
              <a:pPr>
                <a:defRPr/>
              </a:pPr>
              <a:t>‹#›</a:t>
            </a:fld>
            <a:endParaRPr lang="en-US"/>
          </a:p>
        </p:txBody>
      </p:sp>
    </p:spTree>
  </p:cSld>
  <p:clrMapOvr>
    <a:masterClrMapping/>
  </p:clrMapOvr>
  <p:transition>
    <p:spli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03732A96-3B77-4790-BAE8-C954FB6F9E08}" type="slidenum">
              <a:rPr lang="en-US"/>
              <a:pPr>
                <a:defRPr/>
              </a:pPr>
              <a:t>‹#›</a:t>
            </a:fld>
            <a:endParaRPr lang="en-US"/>
          </a:p>
        </p:txBody>
      </p:sp>
    </p:spTree>
  </p:cSld>
  <p:clrMapOvr>
    <a:masterClrMapping/>
  </p:clrMapOvr>
  <p:transition>
    <p:spli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pPr>
              <a:defRPr/>
            </a:pPr>
            <a:fld id="{1456BF9F-3127-469B-95C2-7E81A3028DF1}" type="slidenum">
              <a:rPr lang="en-US"/>
              <a:pPr>
                <a:defRPr/>
              </a:pPr>
              <a:t>‹#›</a:t>
            </a:fld>
            <a:endParaRPr lang="en-US"/>
          </a:p>
        </p:txBody>
      </p:sp>
    </p:spTree>
  </p:cSld>
  <p:clrMapOvr>
    <a:masterClrMapping/>
  </p:clrMapOvr>
  <p:transition>
    <p:spli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6D1F9FF9-E9A9-42DF-A7E7-A115D82C58B2}" type="slidenum">
              <a:rPr lang="en-US"/>
              <a:pPr>
                <a:defRPr/>
              </a:pPr>
              <a:t>‹#›</a:t>
            </a:fld>
            <a:endParaRPr lang="en-US"/>
          </a:p>
        </p:txBody>
      </p:sp>
    </p:spTree>
  </p:cSld>
  <p:clrMapOvr>
    <a:masterClrMapping/>
  </p:clrMapOvr>
  <p:transition>
    <p:spli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D892A9E2-F777-454E-9956-2A3596541E74}" type="slidenum">
              <a:rPr lang="en-US"/>
              <a:pPr>
                <a:defRPr/>
              </a:pPr>
              <a:t>‹#›</a:t>
            </a:fld>
            <a:endParaRPr lang="en-US"/>
          </a:p>
        </p:txBody>
      </p:sp>
    </p:spTree>
  </p:cSld>
  <p:clrMapOvr>
    <a:masterClrMapping/>
  </p:clrMapOvr>
  <p:transition>
    <p:spli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0"/>
                <a:invGamma/>
              </a:schemeClr>
            </a:gs>
          </a:gsLst>
          <a:lin ang="5400000" scaled="1"/>
        </a:gra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64" tIns="46033" rIns="92064" bIns="46033" numCol="1" anchor="ctr" anchorCtr="0" compatLnSpc="1">
            <a:prstTxWarp prst="textNoShape">
              <a:avLst/>
            </a:prstTxWarp>
          </a:bodyPr>
          <a:lstStyle>
            <a:lvl1pPr algn="l" eaLnBrk="0" hangingPunct="0">
              <a:defRPr sz="1400" b="0">
                <a:latin typeface="Times New Roman" pitchFamily="1" charset="0"/>
                <a:ea typeface="+mn-ea"/>
              </a:defRPr>
            </a:lvl1pPr>
          </a:lstStyle>
          <a:p>
            <a:pPr>
              <a:defRPr/>
            </a:pPr>
            <a:endParaRPr lang="en-US"/>
          </a:p>
        </p:txBody>
      </p:sp>
      <p:sp>
        <p:nvSpPr>
          <p:cNvPr id="2355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64" tIns="46033" rIns="92064" bIns="46033" numCol="1" anchor="ctr" anchorCtr="0" compatLnSpc="1">
            <a:prstTxWarp prst="textNoShape">
              <a:avLst/>
            </a:prstTxWarp>
          </a:bodyPr>
          <a:lstStyle>
            <a:lvl1pPr algn="ctr" eaLnBrk="0" hangingPunct="0">
              <a:defRPr sz="1400" b="0">
                <a:latin typeface="Times New Roman" pitchFamily="1" charset="0"/>
                <a:ea typeface="+mn-ea"/>
              </a:defRPr>
            </a:lvl1pPr>
          </a:lstStyle>
          <a:p>
            <a:pPr>
              <a:defRPr/>
            </a:pPr>
            <a:endParaRPr lang="en-US"/>
          </a:p>
        </p:txBody>
      </p:sp>
      <p:sp>
        <p:nvSpPr>
          <p:cNvPr id="23556"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64" tIns="46033" rIns="92064" bIns="46033" numCol="1" anchor="ctr" anchorCtr="0" compatLnSpc="1">
            <a:prstTxWarp prst="textNoShape">
              <a:avLst/>
            </a:prstTxWarp>
          </a:bodyPr>
          <a:lstStyle>
            <a:lvl1pPr algn="r" eaLnBrk="0" hangingPunct="0">
              <a:defRPr sz="1200" b="0">
                <a:latin typeface="Times New Roman" charset="0"/>
                <a:ea typeface="ＭＳ Ｐゴシック" charset="-128"/>
              </a:defRPr>
            </a:lvl1pPr>
          </a:lstStyle>
          <a:p>
            <a:pPr>
              <a:defRPr/>
            </a:pPr>
            <a:fld id="{210E1AD6-FC6D-4C43-8D62-15A2A449558D}" type="slidenum">
              <a:rPr lang="en-US"/>
              <a:pPr>
                <a:defRPr/>
              </a:pPr>
              <a:t>‹#›</a:t>
            </a:fld>
            <a:endParaRPr lang="en-US"/>
          </a:p>
        </p:txBody>
      </p:sp>
      <p:sp>
        <p:nvSpPr>
          <p:cNvPr id="23557" name="Rectangle 5"/>
          <p:cNvSpPr>
            <a:spLocks noGrp="1" noChangeArrowheads="1"/>
          </p:cNvSpPr>
          <p:nvPr>
            <p:ph type="title"/>
          </p:nvPr>
        </p:nvSpPr>
        <p:spPr bwMode="auto">
          <a:xfrm>
            <a:off x="685800" y="381000"/>
            <a:ext cx="7524750" cy="1143000"/>
          </a:xfrm>
          <a:prstGeom prst="rect">
            <a:avLst/>
          </a:prstGeom>
          <a:noFill/>
          <a:ln w="9525">
            <a:noFill/>
            <a:miter lim="800000"/>
            <a:headEnd/>
            <a:tailEnd/>
          </a:ln>
          <a:effectLst/>
        </p:spPr>
        <p:txBody>
          <a:bodyPr vert="horz" wrap="square" lIns="92064" tIns="46033" rIns="92064" bIns="46033" numCol="1" anchor="ctr" anchorCtr="0" compatLnSpc="1">
            <a:prstTxWarp prst="textNoShape">
              <a:avLst/>
            </a:prstTxWarp>
          </a:bodyPr>
          <a:lstStyle/>
          <a:p>
            <a:pPr lvl="0"/>
            <a:r>
              <a:rPr lang="en-US" smtClean="0"/>
              <a:t>Click to edit Master title style</a:t>
            </a:r>
          </a:p>
        </p:txBody>
      </p:sp>
      <p:sp>
        <p:nvSpPr>
          <p:cNvPr id="23558" name="Rectangle 6"/>
          <p:cNvSpPr>
            <a:spLocks noChangeArrowheads="1"/>
          </p:cNvSpPr>
          <p:nvPr/>
        </p:nvSpPr>
        <p:spPr bwMode="auto">
          <a:xfrm>
            <a:off x="762000" y="2209800"/>
            <a:ext cx="7772400" cy="4114800"/>
          </a:xfrm>
          <a:prstGeom prst="rect">
            <a:avLst/>
          </a:prstGeom>
          <a:noFill/>
          <a:ln w="9525">
            <a:noFill/>
            <a:miter lim="800000"/>
            <a:headEnd/>
            <a:tailEnd/>
          </a:ln>
          <a:effectLst/>
        </p:spPr>
        <p:txBody>
          <a:bodyPr wrap="none" anchor="ctr"/>
          <a:lstStyle/>
          <a:p>
            <a:pPr algn="ctr" eaLnBrk="0" hangingPunct="0">
              <a:defRPr/>
            </a:pPr>
            <a:endParaRPr lang="en-US">
              <a:latin typeface="Times New Roman" pitchFamily="1" charset="0"/>
              <a:ea typeface="+mn-ea"/>
            </a:endParaRP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p:split dir="in"/>
  </p:transition>
  <p:hf hdr="0" ftr="0" dt="0"/>
  <p:txStyles>
    <p:titleStyle>
      <a:lvl1pPr algn="ctr" rtl="0" eaLnBrk="0" fontAlgn="base" hangingPunct="0">
        <a:spcBef>
          <a:spcPct val="0"/>
        </a:spcBef>
        <a:spcAft>
          <a:spcPct val="0"/>
        </a:spcAft>
        <a:defRPr sz="3200" b="1">
          <a:solidFill>
            <a:srgbClr val="F6BF69"/>
          </a:solidFill>
          <a:effectLst>
            <a:outerShdw blurRad="38100" dist="38100" dir="2700000" algn="tl">
              <a:srgbClr val="000000"/>
            </a:outerShdw>
          </a:effectLst>
          <a:latin typeface="+mj-lt"/>
          <a:ea typeface="ＭＳ Ｐゴシック" charset="-128"/>
          <a:cs typeface="+mj-cs"/>
        </a:defRPr>
      </a:lvl1pPr>
      <a:lvl2pPr algn="ctr" rtl="0" eaLnBrk="0" fontAlgn="base" hangingPunct="0">
        <a:spcBef>
          <a:spcPct val="0"/>
        </a:spcBef>
        <a:spcAft>
          <a:spcPct val="0"/>
        </a:spcAft>
        <a:defRPr sz="3200" b="1">
          <a:solidFill>
            <a:srgbClr val="F6BF69"/>
          </a:solidFill>
          <a:effectLst>
            <a:outerShdw blurRad="38100" dist="38100" dir="2700000" algn="tl">
              <a:srgbClr val="000000"/>
            </a:outerShdw>
          </a:effectLst>
          <a:latin typeface="Arial" charset="0"/>
          <a:ea typeface="ＭＳ Ｐゴシック" charset="-128"/>
        </a:defRPr>
      </a:lvl2pPr>
      <a:lvl3pPr algn="ctr" rtl="0" eaLnBrk="0" fontAlgn="base" hangingPunct="0">
        <a:spcBef>
          <a:spcPct val="0"/>
        </a:spcBef>
        <a:spcAft>
          <a:spcPct val="0"/>
        </a:spcAft>
        <a:defRPr sz="3200" b="1">
          <a:solidFill>
            <a:srgbClr val="F6BF69"/>
          </a:solidFill>
          <a:effectLst>
            <a:outerShdw blurRad="38100" dist="38100" dir="2700000" algn="tl">
              <a:srgbClr val="000000"/>
            </a:outerShdw>
          </a:effectLst>
          <a:latin typeface="Arial" charset="0"/>
          <a:ea typeface="ＭＳ Ｐゴシック" charset="-128"/>
        </a:defRPr>
      </a:lvl3pPr>
      <a:lvl4pPr algn="ctr" rtl="0" eaLnBrk="0" fontAlgn="base" hangingPunct="0">
        <a:spcBef>
          <a:spcPct val="0"/>
        </a:spcBef>
        <a:spcAft>
          <a:spcPct val="0"/>
        </a:spcAft>
        <a:defRPr sz="3200" b="1">
          <a:solidFill>
            <a:srgbClr val="F6BF69"/>
          </a:solidFill>
          <a:effectLst>
            <a:outerShdw blurRad="38100" dist="38100" dir="2700000" algn="tl">
              <a:srgbClr val="000000"/>
            </a:outerShdw>
          </a:effectLst>
          <a:latin typeface="Arial" charset="0"/>
          <a:ea typeface="ＭＳ Ｐゴシック" charset="-128"/>
        </a:defRPr>
      </a:lvl4pPr>
      <a:lvl5pPr algn="ctr" rtl="0" eaLnBrk="0" fontAlgn="base" hangingPunct="0">
        <a:spcBef>
          <a:spcPct val="0"/>
        </a:spcBef>
        <a:spcAft>
          <a:spcPct val="0"/>
        </a:spcAft>
        <a:defRPr sz="3200" b="1">
          <a:solidFill>
            <a:srgbClr val="F6BF69"/>
          </a:solidFill>
          <a:effectLst>
            <a:outerShdw blurRad="38100" dist="38100" dir="2700000" algn="tl">
              <a:srgbClr val="000000"/>
            </a:outerShdw>
          </a:effectLst>
          <a:latin typeface="Arial" charset="0"/>
          <a:ea typeface="ＭＳ Ｐゴシック" charset="-128"/>
        </a:defRPr>
      </a:lvl5pPr>
      <a:lvl6pPr marL="457200" algn="ctr" rtl="0" fontAlgn="base">
        <a:spcBef>
          <a:spcPct val="0"/>
        </a:spcBef>
        <a:spcAft>
          <a:spcPct val="0"/>
        </a:spcAft>
        <a:defRPr sz="3200" b="1">
          <a:solidFill>
            <a:srgbClr val="F6BF69"/>
          </a:solidFill>
          <a:effectLst>
            <a:outerShdw blurRad="38100" dist="38100" dir="2700000" algn="tl">
              <a:srgbClr val="000000"/>
            </a:outerShdw>
          </a:effectLst>
          <a:latin typeface="Arial" charset="0"/>
        </a:defRPr>
      </a:lvl6pPr>
      <a:lvl7pPr marL="914400" algn="ctr" rtl="0" fontAlgn="base">
        <a:spcBef>
          <a:spcPct val="0"/>
        </a:spcBef>
        <a:spcAft>
          <a:spcPct val="0"/>
        </a:spcAft>
        <a:defRPr sz="3200" b="1">
          <a:solidFill>
            <a:srgbClr val="F6BF69"/>
          </a:solidFill>
          <a:effectLst>
            <a:outerShdw blurRad="38100" dist="38100" dir="2700000" algn="tl">
              <a:srgbClr val="000000"/>
            </a:outerShdw>
          </a:effectLst>
          <a:latin typeface="Arial" charset="0"/>
        </a:defRPr>
      </a:lvl7pPr>
      <a:lvl8pPr marL="1371600" algn="ctr" rtl="0" fontAlgn="base">
        <a:spcBef>
          <a:spcPct val="0"/>
        </a:spcBef>
        <a:spcAft>
          <a:spcPct val="0"/>
        </a:spcAft>
        <a:defRPr sz="3200" b="1">
          <a:solidFill>
            <a:srgbClr val="F6BF69"/>
          </a:solidFill>
          <a:effectLst>
            <a:outerShdw blurRad="38100" dist="38100" dir="2700000" algn="tl">
              <a:srgbClr val="000000"/>
            </a:outerShdw>
          </a:effectLst>
          <a:latin typeface="Arial" charset="0"/>
        </a:defRPr>
      </a:lvl8pPr>
      <a:lvl9pPr marL="1828800" algn="ctr" rtl="0" fontAlgn="base">
        <a:spcBef>
          <a:spcPct val="0"/>
        </a:spcBef>
        <a:spcAft>
          <a:spcPct val="0"/>
        </a:spcAft>
        <a:defRPr sz="3200" b="1">
          <a:solidFill>
            <a:srgbClr val="F6BF69"/>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75000"/>
        <a:buFont typeface="Monotype Sorts"/>
        <a:buChar char="n"/>
        <a:defRPr sz="3200" b="1">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lr>
          <a:schemeClr val="accent2"/>
        </a:buClr>
        <a:buChar char="-"/>
        <a:defRPr sz="2800" b="1">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Char char="–"/>
        <a:defRPr sz="2000" b="1">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ea typeface="ＭＳ Ｐゴシック" charset="-128"/>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fpg.unc.ed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Microsoft_Office_Excel_Chart1.xls"/></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838FD348-F723-49B7-853C-194FC291EF67}" type="slidenum">
              <a:rPr lang="en-US" smtClean="0">
                <a:latin typeface="Times New Roman" pitchFamily="18" charset="0"/>
                <a:ea typeface="ＭＳ Ｐゴシック" pitchFamily="34" charset="-128"/>
              </a:rPr>
              <a:pPr/>
              <a:t>1</a:t>
            </a:fld>
            <a:endParaRPr lang="en-US" smtClean="0">
              <a:latin typeface="Times New Roman" pitchFamily="18" charset="0"/>
              <a:ea typeface="ＭＳ Ｐゴシック" pitchFamily="34" charset="-128"/>
            </a:endParaRPr>
          </a:p>
        </p:txBody>
      </p:sp>
      <p:sp>
        <p:nvSpPr>
          <p:cNvPr id="463874" name="Rectangle 2"/>
          <p:cNvSpPr>
            <a:spLocks noGrp="1" noChangeArrowheads="1"/>
          </p:cNvSpPr>
          <p:nvPr>
            <p:ph type="ctrTitle"/>
          </p:nvPr>
        </p:nvSpPr>
        <p:spPr>
          <a:xfrm>
            <a:off x="571500" y="0"/>
            <a:ext cx="7772400" cy="1143000"/>
          </a:xfrm>
        </p:spPr>
        <p:txBody>
          <a:bodyPr/>
          <a:lstStyle/>
          <a:p>
            <a:pPr eaLnBrk="1" hangingPunct="1">
              <a:defRPr/>
            </a:pPr>
            <a:r>
              <a:rPr lang="en-US" sz="4000" dirty="0" smtClean="0">
                <a:ea typeface="+mj-ea"/>
              </a:rPr>
              <a:t>NC Early Grade Retention</a:t>
            </a:r>
          </a:p>
        </p:txBody>
      </p:sp>
      <p:sp>
        <p:nvSpPr>
          <p:cNvPr id="3076" name="Rectangle 3"/>
          <p:cNvSpPr>
            <a:spLocks noGrp="1" noChangeArrowheads="1"/>
          </p:cNvSpPr>
          <p:nvPr>
            <p:ph type="subTitle" idx="1"/>
          </p:nvPr>
        </p:nvSpPr>
        <p:spPr bwMode="auto">
          <a:xfrm>
            <a:off x="1295400" y="1333500"/>
            <a:ext cx="6400800" cy="5219700"/>
          </a:xfrm>
          <a:noFill/>
          <a:ln>
            <a:miter lim="800000"/>
            <a:headEnd/>
            <a:tailEnd/>
          </a:ln>
        </p:spPr>
        <p:txBody>
          <a:bodyPr vert="horz" wrap="square" lIns="91440" tIns="45720" rIns="91440" bIns="45720" numCol="1" anchor="t" anchorCtr="0" compatLnSpc="1">
            <a:prstTxWarp prst="textNoShape">
              <a:avLst/>
            </a:prstTxWarp>
          </a:bodyPr>
          <a:lstStyle/>
          <a:p>
            <a:pPr eaLnBrk="1" hangingPunct="1"/>
            <a:endParaRPr lang="en-US" sz="2800" smtClean="0">
              <a:ea typeface="ＭＳ Ｐゴシック" pitchFamily="34" charset="-128"/>
            </a:endParaRPr>
          </a:p>
          <a:p>
            <a:pPr eaLnBrk="1" hangingPunct="1"/>
            <a:endParaRPr lang="en-US" sz="2800" smtClean="0">
              <a:ea typeface="ＭＳ Ｐゴシック" pitchFamily="34" charset="-128"/>
            </a:endParaRPr>
          </a:p>
          <a:p>
            <a:pPr eaLnBrk="1" hangingPunct="1"/>
            <a:r>
              <a:rPr lang="en-US" sz="2400" smtClean="0">
                <a:ea typeface="ＭＳ Ｐゴシック" pitchFamily="34" charset="-128"/>
              </a:rPr>
              <a:t>Richard M. Clifford, Stephanie Reszka &amp; Carolyn Cobb</a:t>
            </a:r>
          </a:p>
          <a:p>
            <a:pPr eaLnBrk="1" hangingPunct="1"/>
            <a:r>
              <a:rPr lang="en-US" sz="2000" smtClean="0">
                <a:ea typeface="ＭＳ Ｐゴシック" pitchFamily="34" charset="-128"/>
              </a:rPr>
              <a:t>FirstSchool  Initiative</a:t>
            </a:r>
          </a:p>
          <a:p>
            <a:pPr eaLnBrk="1" hangingPunct="1"/>
            <a:r>
              <a:rPr lang="en-US" sz="2000" smtClean="0">
                <a:ea typeface="ＭＳ Ｐゴシック" pitchFamily="34" charset="-128"/>
              </a:rPr>
              <a:t>FPG Child Development Institute, UNC-CH</a:t>
            </a:r>
          </a:p>
          <a:p>
            <a:pPr eaLnBrk="1" hangingPunct="1"/>
            <a:endParaRPr lang="en-US" sz="2800" smtClean="0">
              <a:ea typeface="ＭＳ Ｐゴシック" pitchFamily="34" charset="-128"/>
            </a:endParaRPr>
          </a:p>
          <a:p>
            <a:pPr eaLnBrk="1" hangingPunct="1"/>
            <a:r>
              <a:rPr lang="en-US" sz="2400" smtClean="0">
                <a:ea typeface="ＭＳ Ｐゴシック" pitchFamily="34" charset="-128"/>
              </a:rPr>
              <a:t>John Pruette</a:t>
            </a:r>
          </a:p>
          <a:p>
            <a:pPr eaLnBrk="1" hangingPunct="1"/>
            <a:r>
              <a:rPr lang="en-US" sz="2000" smtClean="0">
                <a:ea typeface="ＭＳ Ｐゴシック" pitchFamily="34" charset="-128"/>
              </a:rPr>
              <a:t>Office of Early Learning</a:t>
            </a:r>
          </a:p>
          <a:p>
            <a:pPr eaLnBrk="1" hangingPunct="1"/>
            <a:r>
              <a:rPr lang="en-US" sz="2000" smtClean="0">
                <a:ea typeface="ＭＳ Ｐゴシック" pitchFamily="34" charset="-128"/>
              </a:rPr>
              <a:t>NC Department of Public Instruction</a:t>
            </a:r>
          </a:p>
        </p:txBody>
      </p:sp>
    </p:spTree>
  </p:cSld>
  <p:clrMapOvr>
    <a:masterClrMapping/>
  </p:clrMapOvr>
  <p:transition>
    <p:spli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66CD127E-F9E9-496C-AA41-3B22412020DD}" type="slidenum">
              <a:rPr lang="en-US" smtClean="0">
                <a:latin typeface="Times New Roman" pitchFamily="18" charset="0"/>
                <a:ea typeface="ＭＳ Ｐゴシック" pitchFamily="34" charset="-128"/>
              </a:rPr>
              <a:pPr/>
              <a:t>10</a:t>
            </a:fld>
            <a:endParaRPr lang="en-US" smtClean="0">
              <a:latin typeface="Times New Roman" pitchFamily="18" charset="0"/>
              <a:ea typeface="ＭＳ Ｐゴシック" pitchFamily="34" charset="-128"/>
            </a:endParaRPr>
          </a:p>
        </p:txBody>
      </p:sp>
      <p:sp>
        <p:nvSpPr>
          <p:cNvPr id="478210" name="Rectangle 2"/>
          <p:cNvSpPr>
            <a:spLocks noGrp="1" noChangeArrowheads="1"/>
          </p:cNvSpPr>
          <p:nvPr>
            <p:ph type="title"/>
          </p:nvPr>
        </p:nvSpPr>
        <p:spPr/>
        <p:txBody>
          <a:bodyPr/>
          <a:lstStyle/>
          <a:p>
            <a:pPr eaLnBrk="1" hangingPunct="1">
              <a:defRPr/>
            </a:pPr>
            <a:r>
              <a:rPr lang="en-US" smtClean="0">
                <a:ea typeface="+mj-ea"/>
              </a:rPr>
              <a:t>Alternatives to retention cont.</a:t>
            </a:r>
          </a:p>
        </p:txBody>
      </p:sp>
      <p:sp>
        <p:nvSpPr>
          <p:cNvPr id="11268" name="Rectangle 3"/>
          <p:cNvSpPr>
            <a:spLocks noGrp="1" noChangeArrowheads="1"/>
          </p:cNvSpPr>
          <p:nvPr>
            <p:ph type="body" idx="1"/>
          </p:nvPr>
        </p:nvSpPr>
        <p:spPr bwMode="auto">
          <a:xfrm>
            <a:off x="685800" y="1981200"/>
            <a:ext cx="7772400" cy="4114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ea typeface="ＭＳ Ｐゴシック" pitchFamily="34" charset="-128"/>
              </a:rPr>
              <a:t>Literacy is emphasized</a:t>
            </a:r>
          </a:p>
          <a:p>
            <a:pPr eaLnBrk="1" hangingPunct="1"/>
            <a:r>
              <a:rPr lang="en-US" smtClean="0">
                <a:ea typeface="ＭＳ Ｐゴシック" pitchFamily="34" charset="-128"/>
              </a:rPr>
              <a:t>Professional development is critical</a:t>
            </a:r>
          </a:p>
          <a:p>
            <a:pPr eaLnBrk="1" hangingPunct="1"/>
            <a:r>
              <a:rPr lang="en-US" smtClean="0">
                <a:ea typeface="ＭＳ Ｐゴシック" pitchFamily="34" charset="-128"/>
              </a:rPr>
              <a:t>Connections are made with community resources</a:t>
            </a:r>
          </a:p>
          <a:p>
            <a:pPr eaLnBrk="1" hangingPunct="1"/>
            <a:r>
              <a:rPr lang="en-US" smtClean="0">
                <a:ea typeface="ＭＳ Ｐゴシック" pitchFamily="34" charset="-128"/>
              </a:rPr>
              <a:t>Staff have a “can do” attitude</a:t>
            </a:r>
          </a:p>
        </p:txBody>
      </p:sp>
    </p:spTree>
  </p:cSld>
  <p:clrMapOvr>
    <a:masterClrMapping/>
  </p:clrMapOvr>
  <p:transition>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a:noFill/>
        </p:spPr>
        <p:txBody>
          <a:bodyPr/>
          <a:lstStyle/>
          <a:p>
            <a:fld id="{6DF09DD8-253F-45E5-8365-267D36D3D3C7}" type="slidenum">
              <a:rPr lang="en-US" smtClean="0">
                <a:latin typeface="Times New Roman" pitchFamily="18" charset="0"/>
                <a:ea typeface="ＭＳ Ｐゴシック" pitchFamily="34" charset="-128"/>
              </a:rPr>
              <a:pPr/>
              <a:t>11</a:t>
            </a:fld>
            <a:endParaRPr lang="en-US" smtClean="0">
              <a:latin typeface="Times New Roman" pitchFamily="18" charset="0"/>
              <a:ea typeface="ＭＳ Ｐゴシック" pitchFamily="34" charset="-128"/>
            </a:endParaRPr>
          </a:p>
        </p:txBody>
      </p:sp>
      <p:graphicFrame>
        <p:nvGraphicFramePr>
          <p:cNvPr id="6" name="Diagram 5"/>
          <p:cNvGraphicFramePr/>
          <p:nvPr/>
        </p:nvGraphicFramePr>
        <p:xfrm>
          <a:off x="3260991" y="2159306"/>
          <a:ext cx="5075104" cy="33677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2292" name="Group 6"/>
          <p:cNvGrpSpPr>
            <a:grpSpLocks/>
          </p:cNvGrpSpPr>
          <p:nvPr/>
        </p:nvGrpSpPr>
        <p:grpSpPr bwMode="auto">
          <a:xfrm>
            <a:off x="220663" y="352425"/>
            <a:ext cx="2787650" cy="2312988"/>
            <a:chOff x="1066822" y="0"/>
            <a:chExt cx="2336229" cy="2336229"/>
          </a:xfrm>
        </p:grpSpPr>
        <p:sp>
          <p:nvSpPr>
            <p:cNvPr id="8" name="Oval 7"/>
            <p:cNvSpPr/>
            <p:nvPr/>
          </p:nvSpPr>
          <p:spPr>
            <a:xfrm>
              <a:off x="1066822" y="0"/>
              <a:ext cx="2336229" cy="2336229"/>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Oval 4"/>
            <p:cNvSpPr/>
            <p:nvPr/>
          </p:nvSpPr>
          <p:spPr>
            <a:xfrm>
              <a:off x="1231795" y="261363"/>
              <a:ext cx="1999631" cy="1900089"/>
            </a:xfrm>
            <a:prstGeom prst="rect">
              <a:avLst/>
            </a:prstGeom>
          </p:spPr>
          <p:style>
            <a:lnRef idx="0">
              <a:scrgbClr r="0" g="0" b="0"/>
            </a:lnRef>
            <a:fillRef idx="0">
              <a:scrgbClr r="0" g="0" b="0"/>
            </a:fillRef>
            <a:effectRef idx="0">
              <a:scrgbClr r="0" g="0" b="0"/>
            </a:effectRef>
            <a:fontRef idx="minor">
              <a:schemeClr val="lt1"/>
            </a:fontRef>
          </p:style>
          <p:txBody>
            <a:bodyPr lIns="30480" tIns="30480" rIns="30480" bIns="30480" spcCol="1270" anchor="ctr"/>
            <a:lstStyle/>
            <a:p>
              <a:pPr algn="ctr" defTabSz="1066800" eaLnBrk="0" hangingPunct="0">
                <a:lnSpc>
                  <a:spcPct val="90000"/>
                </a:lnSpc>
                <a:spcAft>
                  <a:spcPct val="35000"/>
                </a:spcAft>
                <a:defRPr/>
              </a:pPr>
              <a:r>
                <a:rPr lang="en-US" dirty="0"/>
                <a:t>NCDPI Superintendent’s Charge</a:t>
              </a:r>
              <a:endParaRPr lang="en-US" dirty="0"/>
            </a:p>
          </p:txBody>
        </p:sp>
      </p:grpSp>
    </p:spTree>
  </p:cSld>
  <p:clrMapOvr>
    <a:masterClrMapping/>
  </p:clrMapOvr>
  <p:transition>
    <p:spli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295400" y="1600200"/>
          <a:ext cx="7239000" cy="408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3315" name="Group 4"/>
          <p:cNvGrpSpPr>
            <a:grpSpLocks/>
          </p:cNvGrpSpPr>
          <p:nvPr/>
        </p:nvGrpSpPr>
        <p:grpSpPr bwMode="auto">
          <a:xfrm>
            <a:off x="685800" y="533400"/>
            <a:ext cx="2336800" cy="2336800"/>
            <a:chOff x="1308385" y="285"/>
            <a:chExt cx="2336229" cy="2336229"/>
          </a:xfrm>
        </p:grpSpPr>
        <p:sp>
          <p:nvSpPr>
            <p:cNvPr id="6" name="Oval 5"/>
            <p:cNvSpPr/>
            <p:nvPr/>
          </p:nvSpPr>
          <p:spPr>
            <a:xfrm>
              <a:off x="1308385" y="285"/>
              <a:ext cx="2336229" cy="2336229"/>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Oval 4"/>
            <p:cNvSpPr/>
            <p:nvPr/>
          </p:nvSpPr>
          <p:spPr>
            <a:xfrm>
              <a:off x="1651201" y="343101"/>
              <a:ext cx="1650597" cy="1650597"/>
            </a:xfrm>
            <a:prstGeom prst="rect">
              <a:avLst/>
            </a:prstGeom>
          </p:spPr>
          <p:style>
            <a:lnRef idx="0">
              <a:scrgbClr r="0" g="0" b="0"/>
            </a:lnRef>
            <a:fillRef idx="0">
              <a:scrgbClr r="0" g="0" b="0"/>
            </a:fillRef>
            <a:effectRef idx="0">
              <a:scrgbClr r="0" g="0" b="0"/>
            </a:effectRef>
            <a:fontRef idx="minor">
              <a:schemeClr val="lt1"/>
            </a:fontRef>
          </p:style>
          <p:txBody>
            <a:bodyPr lIns="27940" tIns="27940" rIns="27940" bIns="27940" spcCol="1270" anchor="ctr"/>
            <a:lstStyle/>
            <a:p>
              <a:pPr algn="ctr" defTabSz="977900" eaLnBrk="0" hangingPunct="0">
                <a:lnSpc>
                  <a:spcPct val="90000"/>
                </a:lnSpc>
                <a:spcAft>
                  <a:spcPct val="35000"/>
                </a:spcAft>
                <a:defRPr/>
              </a:pPr>
              <a:r>
                <a:rPr lang="en-US" sz="2200" dirty="0"/>
                <a:t>Pre-K-3rd Grade</a:t>
              </a:r>
            </a:p>
            <a:p>
              <a:pPr algn="ctr" defTabSz="977900" eaLnBrk="0" hangingPunct="0">
                <a:lnSpc>
                  <a:spcPct val="90000"/>
                </a:lnSpc>
                <a:spcAft>
                  <a:spcPct val="35000"/>
                </a:spcAft>
                <a:defRPr/>
              </a:pPr>
              <a:r>
                <a:rPr lang="en-US" sz="2200" dirty="0"/>
                <a:t>Continuum</a:t>
              </a:r>
              <a:endParaRPr lang="en-US" sz="2200" dirty="0"/>
            </a:p>
          </p:txBody>
        </p:sp>
      </p:grpSp>
    </p:spTree>
  </p:cSld>
  <p:clrMapOvr>
    <a:masterClrMapping/>
  </p:clrMapOvr>
  <p:transition>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667000" y="1905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nvGraphicFramePr>
        <p:xfrm>
          <a:off x="-188205" y="224010"/>
          <a:ext cx="3966990" cy="20895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p:spli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p:spPr>
        <p:txBody>
          <a:bodyPr/>
          <a:lstStyle/>
          <a:p>
            <a:fld id="{C0AD1651-FAF5-4005-BBFD-0ED8D74FC605}" type="slidenum">
              <a:rPr lang="en-US" smtClean="0">
                <a:latin typeface="Times New Roman" pitchFamily="18" charset="0"/>
                <a:ea typeface="ＭＳ Ｐゴシック" pitchFamily="34" charset="-128"/>
              </a:rPr>
              <a:pPr/>
              <a:t>14</a:t>
            </a:fld>
            <a:endParaRPr lang="en-US" smtClean="0">
              <a:latin typeface="Times New Roman" pitchFamily="18" charset="0"/>
              <a:ea typeface="ＭＳ Ｐゴシック" pitchFamily="34" charset="-128"/>
            </a:endParaRPr>
          </a:p>
        </p:txBody>
      </p:sp>
      <p:graphicFrame>
        <p:nvGraphicFramePr>
          <p:cNvPr id="7" name="Diagram 6"/>
          <p:cNvGraphicFramePr/>
          <p:nvPr/>
        </p:nvGraphicFramePr>
        <p:xfrm>
          <a:off x="2225408" y="1299991"/>
          <a:ext cx="6760685" cy="5350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364" name="Oval 9"/>
          <p:cNvSpPr>
            <a:spLocks noChangeArrowheads="1"/>
          </p:cNvSpPr>
          <p:nvPr/>
        </p:nvSpPr>
        <p:spPr bwMode="auto">
          <a:xfrm>
            <a:off x="285750" y="727075"/>
            <a:ext cx="2359025" cy="2105025"/>
          </a:xfrm>
          <a:prstGeom prst="ellipse">
            <a:avLst/>
          </a:prstGeom>
          <a:solidFill>
            <a:schemeClr val="accent1"/>
          </a:solidFill>
          <a:ln w="28575" algn="ctr">
            <a:solidFill>
              <a:schemeClr val="tx1"/>
            </a:solidFill>
            <a:round/>
            <a:headEnd type="none" w="sm" len="sm"/>
            <a:tailEnd type="none" w="sm" len="sm"/>
          </a:ln>
        </p:spPr>
        <p:txBody>
          <a:bodyPr/>
          <a:lstStyle/>
          <a:p>
            <a:pPr algn="ctr" eaLnBrk="0" hangingPunct="0"/>
            <a:r>
              <a:rPr lang="en-US"/>
              <a:t>Optimizing PreK – 3 in NC</a:t>
            </a:r>
          </a:p>
        </p:txBody>
      </p:sp>
    </p:spTree>
  </p:cSld>
  <p:clrMapOvr>
    <a:masterClrMapping/>
  </p:clrMapOvr>
  <p:transition>
    <p:spli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5ED644B9-91DB-4D27-8CC3-88E6EDA3B3EA}" type="slidenum">
              <a:rPr lang="en-US" smtClean="0">
                <a:latin typeface="Times New Roman" pitchFamily="18" charset="0"/>
                <a:ea typeface="ＭＳ Ｐゴシック" pitchFamily="34" charset="-128"/>
              </a:rPr>
              <a:pPr/>
              <a:t>15</a:t>
            </a:fld>
            <a:endParaRPr lang="en-US" smtClean="0">
              <a:latin typeface="Times New Roman" pitchFamily="18" charset="0"/>
              <a:ea typeface="ＭＳ Ｐゴシック" pitchFamily="34" charset="-128"/>
            </a:endParaRPr>
          </a:p>
        </p:txBody>
      </p:sp>
      <p:sp>
        <p:nvSpPr>
          <p:cNvPr id="478210" name="Rectangle 2"/>
          <p:cNvSpPr>
            <a:spLocks noGrp="1" noChangeArrowheads="1"/>
          </p:cNvSpPr>
          <p:nvPr>
            <p:ph type="title"/>
          </p:nvPr>
        </p:nvSpPr>
        <p:spPr>
          <a:xfrm>
            <a:off x="685800" y="0"/>
            <a:ext cx="7524750" cy="1103313"/>
          </a:xfrm>
        </p:spPr>
        <p:txBody>
          <a:bodyPr/>
          <a:lstStyle/>
          <a:p>
            <a:pPr eaLnBrk="1" hangingPunct="1">
              <a:defRPr/>
            </a:pPr>
            <a:r>
              <a:rPr lang="en-US" dirty="0" smtClean="0">
                <a:ea typeface="+mj-ea"/>
              </a:rPr>
              <a:t>References</a:t>
            </a:r>
          </a:p>
        </p:txBody>
      </p:sp>
      <p:sp>
        <p:nvSpPr>
          <p:cNvPr id="10244" name="Rectangle 3"/>
          <p:cNvSpPr>
            <a:spLocks noGrp="1" noChangeArrowheads="1"/>
          </p:cNvSpPr>
          <p:nvPr>
            <p:ph type="body" idx="1"/>
          </p:nvPr>
        </p:nvSpPr>
        <p:spPr bwMode="auto">
          <a:xfrm>
            <a:off x="685800" y="827088"/>
            <a:ext cx="7772400" cy="5268912"/>
          </a:xfrm>
          <a:ln>
            <a:miter lim="800000"/>
            <a:headEnd/>
            <a:tailEnd/>
          </a:ln>
        </p:spPr>
        <p:txBody>
          <a:bodyPr vert="horz" wrap="square" lIns="91440" tIns="45720" rIns="91440" bIns="45720" numCol="1" anchor="t" anchorCtr="0" compatLnSpc="1">
            <a:prstTxWarp prst="textNoShape">
              <a:avLst/>
            </a:prstTxWarp>
            <a:normAutofit fontScale="92500"/>
          </a:bodyPr>
          <a:lstStyle/>
          <a:p>
            <a:pPr>
              <a:buFont typeface="Monotype Sorts" charset="2"/>
              <a:buChar char="n"/>
              <a:defRPr/>
            </a:pPr>
            <a:r>
              <a:rPr lang="en-US" sz="1600" b="0" dirty="0" smtClean="0"/>
              <a:t>Allen, C.S., Chen, Q., </a:t>
            </a:r>
            <a:r>
              <a:rPr lang="en-US" sz="1600" b="0" dirty="0" err="1" smtClean="0"/>
              <a:t>Willson</a:t>
            </a:r>
            <a:r>
              <a:rPr lang="en-US" sz="1600" b="0" dirty="0" smtClean="0"/>
              <a:t>, V.L., &amp; Hughes, J.N. (2009). Quality of research design moderates effects of grade retention on achievement: A meta-analytic, multilevel analysis. Educational Evaluation and Policy Analysis , Vol. 31, No. 4, pp. 480-499.</a:t>
            </a:r>
          </a:p>
          <a:p>
            <a:pPr>
              <a:buFont typeface="Monotype Sorts" charset="2"/>
              <a:buChar char="n"/>
              <a:defRPr/>
            </a:pPr>
            <a:r>
              <a:rPr lang="en-US" sz="1600" b="0" dirty="0" smtClean="0"/>
              <a:t> </a:t>
            </a:r>
            <a:r>
              <a:rPr lang="de-DE" sz="1600" b="0" dirty="0" smtClean="0"/>
              <a:t>Alexander, K., Entwisle, D., &amp; Dauber, S. (1994). </a:t>
            </a:r>
            <a:r>
              <a:rPr lang="en-US" sz="1600" b="0" dirty="0" smtClean="0"/>
              <a:t>On the success of failure: A reassessment of the effects of retention in the primary grades. </a:t>
            </a:r>
            <a:r>
              <a:rPr lang="en-US" sz="1600" b="0" dirty="0" err="1" smtClean="0"/>
              <a:t>NewYork</a:t>
            </a:r>
            <a:r>
              <a:rPr lang="en-US" sz="1600" b="0" dirty="0" smtClean="0"/>
              <a:t>: Cambridge University Press.</a:t>
            </a:r>
          </a:p>
          <a:p>
            <a:pPr>
              <a:buFont typeface="Monotype Sorts" charset="2"/>
              <a:buChar char="n"/>
              <a:defRPr/>
            </a:pPr>
            <a:r>
              <a:rPr lang="en-US" sz="1600" b="0" dirty="0" err="1" smtClean="0"/>
              <a:t>Dobkin</a:t>
            </a:r>
            <a:r>
              <a:rPr lang="en-US" sz="1600" b="0" dirty="0" smtClean="0"/>
              <a:t>, C.,  &amp; Ferreira, F. (2009). So school entry laws affect educational attainment and labor market outcomes? National Bureau of Economic Research. Working Paper 14945.</a:t>
            </a:r>
          </a:p>
          <a:p>
            <a:pPr>
              <a:buFont typeface="Monotype Sorts" charset="2"/>
              <a:buChar char="n"/>
              <a:defRPr/>
            </a:pPr>
            <a:r>
              <a:rPr lang="en-US" sz="1600" b="0" dirty="0" smtClean="0"/>
              <a:t>Hughes, J.N., Chen, Q., </a:t>
            </a:r>
            <a:r>
              <a:rPr lang="en-US" sz="1600" b="0" dirty="0" err="1" smtClean="0"/>
              <a:t>Thoemmes</a:t>
            </a:r>
            <a:r>
              <a:rPr lang="en-US" sz="1600" b="0" dirty="0" smtClean="0"/>
              <a:t>, F., &amp; Kwok, O. (2010).  An investigation of the relationship between retention in first grade and performance on high stakes tests in third grade.  Educational Evaluation and Policy Analysis ,  Vol. 32,  No. 2 pp. 166-182.</a:t>
            </a:r>
          </a:p>
          <a:p>
            <a:pPr>
              <a:buFont typeface="Monotype Sorts" charset="2"/>
              <a:buChar char="n"/>
              <a:defRPr/>
            </a:pPr>
            <a:r>
              <a:rPr lang="en-US" sz="1600" b="0" dirty="0" smtClean="0"/>
              <a:t>Hong, G. &amp; Yu, B. (2007). Early-grade retention and children’s reading and math learning in elementary years. Educational Evaluation and Policy Analysis ,  Vol. 29,  No. X4, pp. 239-261.</a:t>
            </a:r>
          </a:p>
          <a:p>
            <a:pPr>
              <a:buFont typeface="Monotype Sorts" charset="2"/>
              <a:buChar char="n"/>
              <a:defRPr/>
            </a:pPr>
            <a:r>
              <a:rPr lang="en-US" sz="1600" b="0" dirty="0" err="1" smtClean="0"/>
              <a:t>Ou</a:t>
            </a:r>
            <a:r>
              <a:rPr lang="en-US" sz="1600" b="0" dirty="0" smtClean="0"/>
              <a:t>, S., and Reynolds, A.J. (2010) . Educational Evaluation and Policy Analysis ,  Vol. 23,  No. 1,  pp. 118-139.</a:t>
            </a:r>
          </a:p>
          <a:p>
            <a:pPr>
              <a:buFont typeface="Monotype Sorts" charset="2"/>
              <a:buChar char="n"/>
              <a:defRPr/>
            </a:pPr>
            <a:r>
              <a:rPr lang="en-US" sz="1600" b="0" dirty="0" err="1" smtClean="0"/>
              <a:t>Shepard</a:t>
            </a:r>
            <a:r>
              <a:rPr lang="en-US" sz="1600" b="0" dirty="0" smtClean="0"/>
              <a:t>, L. A. &amp; Smith, M. L. (1986). Synthesis of research on school  readiness </a:t>
            </a:r>
            <a:r>
              <a:rPr lang="en-US" sz="1600" b="0" smtClean="0"/>
              <a:t>and kindergarten retention</a:t>
            </a:r>
            <a:r>
              <a:rPr lang="en-US" sz="1600" b="0" dirty="0" smtClean="0"/>
              <a:t>. Educational Leadership, (November, pp 78-86.</a:t>
            </a:r>
          </a:p>
          <a:p>
            <a:pPr>
              <a:buFont typeface="Monotype Sorts" charset="2"/>
              <a:buChar char="n"/>
              <a:defRPr/>
            </a:pPr>
            <a:r>
              <a:rPr lang="en-US" sz="1600" b="0" dirty="0" smtClean="0"/>
              <a:t>Wu, W. , West, S.G., &amp; Hughes, J.N. (2008). Effect of retention in first grade on children’s achievement trajectories over 4 years: A piecewise growth analysis using propensity score matching.  Journal of Educational Psychology, Vol. 100, No. 4, pp 727-740.</a:t>
            </a:r>
          </a:p>
          <a:p>
            <a:pPr>
              <a:buFont typeface="Monotype Sorts" charset="2"/>
              <a:buChar char="n"/>
              <a:defRPr/>
            </a:pPr>
            <a:endParaRPr lang="en-US" sz="1200" b="0" dirty="0" smtClean="0"/>
          </a:p>
        </p:txBody>
      </p:sp>
    </p:spTree>
  </p:cSld>
  <p:clrMapOvr>
    <a:masterClrMapping/>
  </p:clrMapOvr>
  <p:transition>
    <p:spli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524750" cy="1176338"/>
          </a:xfrm>
        </p:spPr>
        <p:txBody>
          <a:bodyPr/>
          <a:lstStyle/>
          <a:p>
            <a:pPr>
              <a:defRPr/>
            </a:pPr>
            <a:r>
              <a:rPr lang="en-US" dirty="0" smtClean="0"/>
              <a:t>Contact information	</a:t>
            </a:r>
          </a:p>
        </p:txBody>
      </p:sp>
      <p:sp>
        <p:nvSpPr>
          <p:cNvPr id="17411" name="Content Placeholder 2"/>
          <p:cNvSpPr>
            <a:spLocks noGrp="1"/>
          </p:cNvSpPr>
          <p:nvPr>
            <p:ph idx="1"/>
          </p:nvPr>
        </p:nvSpPr>
        <p:spPr bwMode="auto">
          <a:xfrm>
            <a:off x="414338" y="1044575"/>
            <a:ext cx="8229600" cy="5414963"/>
          </a:xfrm>
          <a:noFill/>
          <a:ln>
            <a:miter lim="800000"/>
            <a:headEnd/>
            <a:tailEnd/>
          </a:ln>
        </p:spPr>
        <p:txBody>
          <a:bodyPr vert="horz" wrap="square" lIns="91440" tIns="45720" rIns="91440" bIns="45720" numCol="1" anchor="t" anchorCtr="0" compatLnSpc="1">
            <a:prstTxWarp prst="textNoShape">
              <a:avLst/>
            </a:prstTxWarp>
          </a:bodyPr>
          <a:lstStyle/>
          <a:p>
            <a:pPr>
              <a:buFont typeface="Monotype Sorts"/>
              <a:buNone/>
            </a:pPr>
            <a:r>
              <a:rPr lang="en-US" smtClean="0">
                <a:ea typeface="ＭＳ Ｐゴシック" pitchFamily="34" charset="-128"/>
              </a:rPr>
              <a:t>Dick Clifford, Stephanie Reszka, and </a:t>
            </a:r>
          </a:p>
          <a:p>
            <a:pPr>
              <a:buFont typeface="Monotype Sorts"/>
              <a:buNone/>
            </a:pPr>
            <a:r>
              <a:rPr lang="en-US" smtClean="0">
                <a:ea typeface="ＭＳ Ｐゴシック" pitchFamily="34" charset="-128"/>
              </a:rPr>
              <a:t>	Carolyn Cobb</a:t>
            </a:r>
          </a:p>
          <a:p>
            <a:pPr>
              <a:buFont typeface="Monotype Sorts"/>
              <a:buNone/>
            </a:pPr>
            <a:r>
              <a:rPr lang="en-US" smtClean="0">
                <a:ea typeface="ＭＳ Ｐゴシック" pitchFamily="34" charset="-128"/>
              </a:rPr>
              <a:t>FPG Child Development Institute</a:t>
            </a:r>
          </a:p>
          <a:p>
            <a:pPr>
              <a:buFont typeface="Monotype Sorts"/>
              <a:buNone/>
            </a:pPr>
            <a:r>
              <a:rPr lang="en-US" smtClean="0">
                <a:ea typeface="ＭＳ Ｐゴシック" pitchFamily="34" charset="-128"/>
              </a:rPr>
              <a:t>CB # 8040</a:t>
            </a:r>
          </a:p>
          <a:p>
            <a:pPr>
              <a:buFont typeface="Monotype Sorts"/>
              <a:buNone/>
            </a:pPr>
            <a:r>
              <a:rPr lang="en-US" smtClean="0">
                <a:ea typeface="ＭＳ Ｐゴシック" pitchFamily="34" charset="-128"/>
              </a:rPr>
              <a:t>University of North Carolina at Chapel Hill</a:t>
            </a:r>
          </a:p>
          <a:p>
            <a:pPr>
              <a:buFont typeface="Monotype Sorts"/>
              <a:buNone/>
            </a:pPr>
            <a:r>
              <a:rPr lang="en-US" smtClean="0">
                <a:ea typeface="ＭＳ Ｐゴシック" pitchFamily="34" charset="-128"/>
              </a:rPr>
              <a:t>Chapel Hill, NC 27599-8040</a:t>
            </a:r>
          </a:p>
          <a:p>
            <a:pPr>
              <a:buFont typeface="Monotype Sorts"/>
              <a:buNone/>
            </a:pPr>
            <a:r>
              <a:rPr lang="en-US" smtClean="0">
                <a:ea typeface="ＭＳ Ｐゴシック" pitchFamily="34" charset="-128"/>
              </a:rPr>
              <a:t>dick.clifford@unc.edu/stephanie.reszka@unc.edu/carolyn.cobb@unc.edu</a:t>
            </a:r>
          </a:p>
          <a:p>
            <a:pPr>
              <a:buFont typeface="Monotype Sorts"/>
              <a:buNone/>
            </a:pPr>
            <a:r>
              <a:rPr lang="en-US" smtClean="0">
                <a:ea typeface="ＭＳ Ｐゴシック" pitchFamily="34" charset="-128"/>
              </a:rPr>
              <a:t>919-962-7321</a:t>
            </a:r>
          </a:p>
          <a:p>
            <a:pPr>
              <a:buFont typeface="Monotype Sorts"/>
              <a:buNone/>
            </a:pPr>
            <a:r>
              <a:rPr lang="en-US" smtClean="0">
                <a:ea typeface="ＭＳ Ｐゴシック" pitchFamily="34" charset="-128"/>
              </a:rPr>
              <a:t>www.FirstSchool.us</a:t>
            </a:r>
          </a:p>
        </p:txBody>
      </p:sp>
      <p:sp>
        <p:nvSpPr>
          <p:cNvPr id="17412" name="Slide Number Placeholder 3"/>
          <p:cNvSpPr>
            <a:spLocks noGrp="1"/>
          </p:cNvSpPr>
          <p:nvPr>
            <p:ph type="sldNum" sz="quarter" idx="12"/>
          </p:nvPr>
        </p:nvSpPr>
        <p:spPr>
          <a:noFill/>
        </p:spPr>
        <p:txBody>
          <a:bodyPr/>
          <a:lstStyle/>
          <a:p>
            <a:fld id="{6AEE49AD-2773-47B0-B519-4A841A0E263B}" type="slidenum">
              <a:rPr lang="en-US" smtClean="0">
                <a:latin typeface="Times New Roman" pitchFamily="18" charset="0"/>
                <a:ea typeface="ＭＳ Ｐゴシック" pitchFamily="34" charset="-128"/>
              </a:rPr>
              <a:pPr/>
              <a:t>16</a:t>
            </a:fld>
            <a:endParaRPr lang="en-US" smtClean="0">
              <a:latin typeface="Times New Roman" pitchFamily="18" charset="0"/>
              <a:ea typeface="ＭＳ Ｐゴシック" pitchFamily="34" charset="-128"/>
            </a:endParaRPr>
          </a:p>
        </p:txBody>
      </p:sp>
    </p:spTree>
  </p:cSld>
  <p:clrMapOvr>
    <a:masterClrMapping/>
  </p:clrMapOvr>
  <p:transition>
    <p:spli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Contact information	</a:t>
            </a:r>
          </a:p>
        </p:txBody>
      </p:sp>
      <p:sp>
        <p:nvSpPr>
          <p:cNvPr id="11267" name="Content Placeholder 2"/>
          <p:cNvSpPr>
            <a:spLocks noGrp="1"/>
          </p:cNvSpPr>
          <p:nvPr>
            <p:ph idx="1"/>
          </p:nvPr>
        </p:nvSpPr>
        <p:spPr bwMode="auto">
          <a:ln>
            <a:miter lim="800000"/>
            <a:headEnd/>
            <a:tailEnd/>
          </a:ln>
        </p:spPr>
        <p:txBody>
          <a:bodyPr vert="horz" wrap="square" lIns="91440" tIns="45720" rIns="91440" bIns="45720" numCol="1" anchor="t" anchorCtr="0" compatLnSpc="1">
            <a:prstTxWarp prst="textNoShape">
              <a:avLst/>
            </a:prstTxWarp>
          </a:bodyPr>
          <a:lstStyle/>
          <a:p>
            <a:pPr>
              <a:buFont typeface="Monotype Sorts" charset="2"/>
              <a:buNone/>
              <a:defRPr/>
            </a:pPr>
            <a:r>
              <a:rPr lang="en-US" dirty="0" smtClean="0"/>
              <a:t>John Pruette</a:t>
            </a:r>
          </a:p>
          <a:p>
            <a:pPr>
              <a:buFont typeface="Monotype Sorts" charset="2"/>
              <a:buNone/>
              <a:defRPr/>
            </a:pPr>
            <a:r>
              <a:rPr lang="en-US" dirty="0" smtClean="0"/>
              <a:t>Office of Early Learning</a:t>
            </a:r>
          </a:p>
          <a:p>
            <a:pPr>
              <a:buFont typeface="Monotype Sorts" charset="2"/>
              <a:buNone/>
              <a:defRPr/>
            </a:pPr>
            <a:r>
              <a:rPr lang="en-US" dirty="0" smtClean="0"/>
              <a:t>NC Department of Public Instruction</a:t>
            </a:r>
          </a:p>
          <a:p>
            <a:pPr>
              <a:buFont typeface="Monotype Sorts" charset="2"/>
              <a:buNone/>
              <a:defRPr/>
            </a:pPr>
            <a:r>
              <a:rPr lang="en-US" dirty="0" smtClean="0"/>
              <a:t>Raleigh, NC</a:t>
            </a:r>
          </a:p>
          <a:p>
            <a:pPr marL="0" indent="0">
              <a:buFont typeface="Monotype Sorts" charset="2"/>
              <a:buNone/>
              <a:defRPr/>
            </a:pPr>
            <a:r>
              <a:rPr lang="en-US" dirty="0" smtClean="0"/>
              <a:t>John Pruette john.pruette@ncpublicschools.gov</a:t>
            </a:r>
          </a:p>
          <a:p>
            <a:pPr>
              <a:buFont typeface="Monotype Sorts" charset="2"/>
              <a:buNone/>
              <a:defRPr/>
            </a:pPr>
            <a:r>
              <a:rPr lang="en-US" dirty="0" smtClean="0"/>
              <a:t>919-981-5303</a:t>
            </a:r>
          </a:p>
        </p:txBody>
      </p:sp>
      <p:sp>
        <p:nvSpPr>
          <p:cNvPr id="18436" name="Slide Number Placeholder 3"/>
          <p:cNvSpPr>
            <a:spLocks noGrp="1"/>
          </p:cNvSpPr>
          <p:nvPr>
            <p:ph type="sldNum" sz="quarter" idx="12"/>
          </p:nvPr>
        </p:nvSpPr>
        <p:spPr>
          <a:noFill/>
        </p:spPr>
        <p:txBody>
          <a:bodyPr/>
          <a:lstStyle/>
          <a:p>
            <a:fld id="{E89A7F3B-143F-4019-9EE7-3AFF4BB661DB}" type="slidenum">
              <a:rPr lang="en-US" smtClean="0">
                <a:latin typeface="Times New Roman" pitchFamily="18" charset="0"/>
                <a:ea typeface="ＭＳ Ｐゴシック" pitchFamily="34" charset="-128"/>
              </a:rPr>
              <a:pPr/>
              <a:t>17</a:t>
            </a:fld>
            <a:endParaRPr lang="en-US" smtClean="0">
              <a:latin typeface="Times New Roman" pitchFamily="18" charset="0"/>
              <a:ea typeface="ＭＳ Ｐゴシック" pitchFamily="34" charset="-128"/>
            </a:endParaRPr>
          </a:p>
        </p:txBody>
      </p:sp>
    </p:spTree>
  </p:cSld>
  <p:clrMapOvr>
    <a:masterClrMapping/>
  </p:clrMapOvr>
  <p:transition>
    <p:spli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Number Placeholder 4"/>
          <p:cNvSpPr>
            <a:spLocks noGrp="1"/>
          </p:cNvSpPr>
          <p:nvPr>
            <p:ph type="sldNum" sz="quarter" idx="12"/>
          </p:nvPr>
        </p:nvSpPr>
        <p:spPr>
          <a:xfrm>
            <a:off x="3124200" y="6248400"/>
            <a:ext cx="2895600" cy="457200"/>
          </a:xfrm>
        </p:spPr>
        <p:txBody>
          <a:bodyPr/>
          <a:lstStyle/>
          <a:p>
            <a:pPr algn="ctr">
              <a:defRPr/>
            </a:pPr>
            <a:fld id="{A1C2D2D8-1A0E-42EF-A000-38E950D8F3E3}" type="slidenum">
              <a:rPr lang="ja-JP" altLang="en-US" sz="1400" smtClean="0">
                <a:latin typeface="Times New Roman" pitchFamily="1" charset="0"/>
                <a:ea typeface="+mn-ea"/>
              </a:rPr>
              <a:pPr algn="ctr">
                <a:defRPr/>
              </a:pPr>
              <a:t>18</a:t>
            </a:fld>
            <a:endParaRPr lang="en-US" altLang="ja-JP" sz="1400" dirty="0" smtClean="0">
              <a:latin typeface="Times New Roman" pitchFamily="1" charset="0"/>
              <a:ea typeface="+mn-ea"/>
            </a:endParaRPr>
          </a:p>
        </p:txBody>
      </p:sp>
      <p:sp>
        <p:nvSpPr>
          <p:cNvPr id="19459" name="Rectangle 4"/>
          <p:cNvSpPr>
            <a:spLocks noChangeArrowheads="1"/>
          </p:cNvSpPr>
          <p:nvPr/>
        </p:nvSpPr>
        <p:spPr bwMode="auto">
          <a:xfrm>
            <a:off x="990600" y="1905000"/>
            <a:ext cx="7162800" cy="2590800"/>
          </a:xfrm>
          <a:prstGeom prst="rect">
            <a:avLst/>
          </a:prstGeom>
          <a:noFill/>
          <a:ln w="9525">
            <a:noFill/>
            <a:miter lim="800000"/>
            <a:headEnd/>
            <a:tailEnd/>
          </a:ln>
        </p:spPr>
        <p:txBody>
          <a:bodyPr anchor="ctr"/>
          <a:lstStyle/>
          <a:p>
            <a:pPr algn="ctr" eaLnBrk="0" hangingPunct="0"/>
            <a:r>
              <a:rPr lang="en-US" altLang="ja-JP">
                <a:solidFill>
                  <a:schemeClr val="tx2"/>
                </a:solidFill>
              </a:rPr>
              <a:t>FirstSchool is a project of the UNC FPG Child Development Institute. FPG research and outreach have shaped how the nation cares for and educates young children. </a:t>
            </a:r>
          </a:p>
          <a:p>
            <a:pPr algn="ctr" eaLnBrk="0" hangingPunct="0"/>
            <a:r>
              <a:rPr lang="en-US" altLang="ja-JP">
                <a:solidFill>
                  <a:schemeClr val="tx2"/>
                </a:solidFill>
              </a:rPr>
              <a:t>FirstSchool is supported by a grant from the WK Kellogg Foundation and private donations.</a:t>
            </a:r>
            <a:endParaRPr lang="en-US" altLang="ja-JP">
              <a:solidFill>
                <a:srgbClr val="0024ED"/>
              </a:solidFill>
            </a:endParaRPr>
          </a:p>
        </p:txBody>
      </p:sp>
      <p:sp>
        <p:nvSpPr>
          <p:cNvPr id="67587" name="Rectangle 5"/>
          <p:cNvSpPr>
            <a:spLocks noChangeArrowheads="1"/>
          </p:cNvSpPr>
          <p:nvPr/>
        </p:nvSpPr>
        <p:spPr bwMode="auto">
          <a:xfrm>
            <a:off x="1828800" y="4495800"/>
            <a:ext cx="4953000" cy="609600"/>
          </a:xfrm>
          <a:prstGeom prst="rect">
            <a:avLst/>
          </a:prstGeom>
          <a:noFill/>
          <a:ln w="9525">
            <a:noFill/>
            <a:miter lim="800000"/>
            <a:headEnd/>
            <a:tailEnd/>
          </a:ln>
        </p:spPr>
        <p:txBody>
          <a:bodyPr/>
          <a:lstStyle/>
          <a:p>
            <a:pPr marL="342900" indent="-342900" algn="ctr" eaLnBrk="0" hangingPunct="0">
              <a:lnSpc>
                <a:spcPct val="90000"/>
              </a:lnSpc>
              <a:spcBef>
                <a:spcPct val="35000"/>
              </a:spcBef>
              <a:spcAft>
                <a:spcPct val="20000"/>
              </a:spcAft>
              <a:buClr>
                <a:schemeClr val="folHlink"/>
              </a:buClr>
              <a:buSzPct val="60000"/>
              <a:buFont typeface="Wingdings" pitchFamily="2" charset="2"/>
              <a:buNone/>
            </a:pPr>
            <a:r>
              <a:rPr lang="en-US" altLang="ja-JP" sz="3200">
                <a:solidFill>
                  <a:schemeClr val="tx2"/>
                </a:solidFill>
                <a:hlinkClick r:id="rId3"/>
              </a:rPr>
              <a:t>www.fpg.unc.edu</a:t>
            </a:r>
            <a:endParaRPr lang="en-US" altLang="ja-JP" sz="3200">
              <a:solidFill>
                <a:schemeClr val="tx2"/>
              </a:solidFill>
            </a:endParaRPr>
          </a:p>
        </p:txBody>
      </p:sp>
      <p:sp>
        <p:nvSpPr>
          <p:cNvPr id="19461" name="Rectangle 6"/>
          <p:cNvSpPr>
            <a:spLocks noChangeArrowheads="1"/>
          </p:cNvSpPr>
          <p:nvPr/>
        </p:nvSpPr>
        <p:spPr bwMode="auto">
          <a:xfrm>
            <a:off x="0" y="5105400"/>
            <a:ext cx="9144000" cy="1752600"/>
          </a:xfrm>
          <a:prstGeom prst="rect">
            <a:avLst/>
          </a:prstGeom>
          <a:solidFill>
            <a:srgbClr val="99CCFF"/>
          </a:solidFill>
          <a:ln w="9525">
            <a:noFill/>
            <a:miter lim="800000"/>
            <a:headEnd/>
            <a:tailEnd/>
          </a:ln>
        </p:spPr>
        <p:txBody>
          <a:bodyPr wrap="none" anchor="ctr"/>
          <a:lstStyle/>
          <a:p>
            <a:pPr algn="ctr" eaLnBrk="0" hangingPunct="0"/>
            <a:endParaRPr lang="en-US"/>
          </a:p>
        </p:txBody>
      </p:sp>
      <p:pic>
        <p:nvPicPr>
          <p:cNvPr id="19462" name="Picture 7" descr="UNCFPGwhite"/>
          <p:cNvPicPr>
            <a:picLocks noChangeAspect="1" noChangeArrowheads="1"/>
          </p:cNvPicPr>
          <p:nvPr/>
        </p:nvPicPr>
        <p:blipFill>
          <a:blip r:embed="rId4" cstate="print">
            <a:clrChange>
              <a:clrFrom>
                <a:srgbClr val="000000"/>
              </a:clrFrom>
              <a:clrTo>
                <a:srgbClr val="000000">
                  <a:alpha val="0"/>
                </a:srgbClr>
              </a:clrTo>
            </a:clrChange>
          </a:blip>
          <a:srcRect/>
          <a:stretch>
            <a:fillRect/>
          </a:stretch>
        </p:blipFill>
        <p:spPr bwMode="auto">
          <a:xfrm>
            <a:off x="914400" y="5435600"/>
            <a:ext cx="6886575" cy="1060450"/>
          </a:xfrm>
          <a:prstGeom prst="rect">
            <a:avLst/>
          </a:prstGeom>
          <a:noFill/>
          <a:ln w="9525">
            <a:noFill/>
            <a:miter lim="800000"/>
            <a:headEnd/>
            <a:tailEnd/>
          </a:ln>
        </p:spPr>
      </p:pic>
      <p:sp>
        <p:nvSpPr>
          <p:cNvPr id="19463" name="Title 1"/>
          <p:cNvSpPr>
            <a:spLocks/>
          </p:cNvSpPr>
          <p:nvPr/>
        </p:nvSpPr>
        <p:spPr bwMode="auto">
          <a:xfrm>
            <a:off x="1219200" y="533400"/>
            <a:ext cx="7086600" cy="1143000"/>
          </a:xfrm>
          <a:prstGeom prst="rect">
            <a:avLst/>
          </a:prstGeom>
          <a:noFill/>
          <a:ln w="9525">
            <a:noFill/>
            <a:miter lim="800000"/>
            <a:headEnd/>
            <a:tailEnd/>
          </a:ln>
        </p:spPr>
        <p:txBody>
          <a:bodyPr anchor="b"/>
          <a:lstStyle/>
          <a:p>
            <a:pPr algn="ctr" eaLnBrk="0" hangingPunct="0"/>
            <a:r>
              <a:rPr lang="en-US" sz="3200">
                <a:solidFill>
                  <a:schemeClr val="tx2"/>
                </a:solidFill>
              </a:rPr>
              <a:t>FPG </a:t>
            </a:r>
          </a:p>
          <a:p>
            <a:pPr algn="ctr" eaLnBrk="0" hangingPunct="0"/>
            <a:r>
              <a:rPr lang="en-US" sz="3200">
                <a:solidFill>
                  <a:schemeClr val="tx2"/>
                </a:solidFill>
              </a:rPr>
              <a:t>Child Development Institute</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box(in)">
                                      <p:cBhvr>
                                        <p:cTn id="7" dur="500"/>
                                        <p:tgtEl>
                                          <p:spTgt spid="675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2"/>
          <p:cNvSpPr>
            <a:spLocks noGrp="1"/>
          </p:cNvSpPr>
          <p:nvPr>
            <p:ph type="sldNum" sz="quarter" idx="12"/>
          </p:nvPr>
        </p:nvSpPr>
        <p:spPr>
          <a:noFill/>
        </p:spPr>
        <p:txBody>
          <a:bodyPr/>
          <a:lstStyle/>
          <a:p>
            <a:fld id="{95BD4812-3F29-4ECF-A417-DCAEFF489C21}" type="slidenum">
              <a:rPr lang="en-US" smtClean="0">
                <a:latin typeface="Times New Roman" pitchFamily="18" charset="0"/>
                <a:ea typeface="ＭＳ Ｐゴシック" pitchFamily="34" charset="-128"/>
              </a:rPr>
              <a:pPr/>
              <a:t>2</a:t>
            </a:fld>
            <a:endParaRPr lang="en-US" smtClean="0">
              <a:latin typeface="Times New Roman" pitchFamily="18" charset="0"/>
              <a:ea typeface="ＭＳ Ｐゴシック" pitchFamily="34" charset="-128"/>
            </a:endParaRPr>
          </a:p>
        </p:txBody>
      </p:sp>
      <p:graphicFrame>
        <p:nvGraphicFramePr>
          <p:cNvPr id="4099" name="Chart 4"/>
          <p:cNvGraphicFramePr>
            <a:graphicFrameLocks/>
          </p:cNvGraphicFramePr>
          <p:nvPr/>
        </p:nvGraphicFramePr>
        <p:xfrm>
          <a:off x="406400" y="731838"/>
          <a:ext cx="8374063" cy="5503862"/>
        </p:xfrm>
        <a:graphic>
          <a:graphicData uri="http://schemas.openxmlformats.org/presentationml/2006/ole">
            <p:oleObj spid="_x0000_s4099" r:id="rId4" imgW="8370533" imgH="5505165" progId="Excel.Chart.8">
              <p:embed/>
            </p:oleObj>
          </a:graphicData>
        </a:graphic>
      </p:graphicFrame>
    </p:spTree>
  </p:cSld>
  <p:clrMapOvr>
    <a:masterClrMapping/>
  </p:clrMapOvr>
  <p:transition>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4"/>
          <p:cNvSpPr>
            <a:spLocks noGrp="1"/>
          </p:cNvSpPr>
          <p:nvPr>
            <p:ph type="sldNum" sz="quarter" idx="12"/>
          </p:nvPr>
        </p:nvSpPr>
        <p:spPr>
          <a:noFill/>
        </p:spPr>
        <p:txBody>
          <a:bodyPr/>
          <a:lstStyle/>
          <a:p>
            <a:fld id="{27B882A2-9C53-4EE5-818D-837CFF2BC70D}" type="slidenum">
              <a:rPr lang="en-US" smtClean="0">
                <a:latin typeface="Times New Roman" pitchFamily="18" charset="0"/>
                <a:ea typeface="ＭＳ Ｐゴシック" pitchFamily="34" charset="-128"/>
              </a:rPr>
              <a:pPr/>
              <a:t>3</a:t>
            </a:fld>
            <a:endParaRPr lang="en-US" smtClean="0">
              <a:latin typeface="Times New Roman" pitchFamily="18" charset="0"/>
              <a:ea typeface="ＭＳ Ｐゴシック" pitchFamily="34" charset="-128"/>
            </a:endParaRPr>
          </a:p>
        </p:txBody>
      </p:sp>
      <p:graphicFrame>
        <p:nvGraphicFramePr>
          <p:cNvPr id="1026" name="Object 2"/>
          <p:cNvGraphicFramePr>
            <a:graphicFrameLocks noChangeAspect="1"/>
          </p:cNvGraphicFramePr>
          <p:nvPr/>
        </p:nvGraphicFramePr>
        <p:xfrm>
          <a:off x="520700" y="1100138"/>
          <a:ext cx="7562850" cy="4305300"/>
        </p:xfrm>
        <a:graphic>
          <a:graphicData uri="http://schemas.openxmlformats.org/presentationml/2006/ole">
            <p:oleObj spid="_x0000_s1026" name="Worksheet" r:id="rId4" imgW="7562850" imgH="4305300" progId="Excel.Sheet.8">
              <p:embed/>
            </p:oleObj>
          </a:graphicData>
        </a:graphic>
      </p:graphicFrame>
      <p:sp>
        <p:nvSpPr>
          <p:cNvPr id="465923" name="Text Box 3"/>
          <p:cNvSpPr txBox="1">
            <a:spLocks noChangeArrowheads="1"/>
          </p:cNvSpPr>
          <p:nvPr/>
        </p:nvSpPr>
        <p:spPr bwMode="auto">
          <a:xfrm>
            <a:off x="1962150" y="615950"/>
            <a:ext cx="5419725" cy="519113"/>
          </a:xfrm>
          <a:prstGeom prst="rect">
            <a:avLst/>
          </a:prstGeom>
          <a:noFill/>
          <a:ln w="9525">
            <a:noFill/>
            <a:miter lim="800000"/>
            <a:headEnd/>
            <a:tailEnd/>
          </a:ln>
          <a:effectLst/>
        </p:spPr>
        <p:txBody>
          <a:bodyPr wrap="none" anchor="ctr">
            <a:spAutoFit/>
          </a:bodyPr>
          <a:lstStyle/>
          <a:p>
            <a:pPr algn="ctr">
              <a:spcBef>
                <a:spcPct val="50000"/>
              </a:spcBef>
              <a:defRPr/>
            </a:pPr>
            <a:r>
              <a:rPr lang="en-US" sz="2800" b="0">
                <a:solidFill>
                  <a:schemeClr val="tx2"/>
                </a:solidFill>
                <a:effectLst>
                  <a:outerShdw blurRad="38100" dist="38100" dir="2700000" algn="tl">
                    <a:srgbClr val="000000"/>
                  </a:outerShdw>
                </a:effectLst>
                <a:latin typeface="Arial Black" charset="0"/>
                <a:ea typeface="ＭＳ Ｐゴシック" charset="-128"/>
              </a:rPr>
              <a:t>% Retained in NC by Grade</a:t>
            </a:r>
            <a:endParaRPr lang="en-US" sz="1800" b="0">
              <a:latin typeface="Palatino" charset="0"/>
              <a:ea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a:noFill/>
        </p:spPr>
        <p:txBody>
          <a:bodyPr/>
          <a:lstStyle/>
          <a:p>
            <a:fld id="{C44913C9-36DE-4548-90DA-DB2DBB93AA9D}" type="slidenum">
              <a:rPr lang="en-US" smtClean="0">
                <a:latin typeface="Times New Roman" pitchFamily="18" charset="0"/>
                <a:ea typeface="ＭＳ Ｐゴシック" pitchFamily="34" charset="-128"/>
              </a:rPr>
              <a:pPr/>
              <a:t>4</a:t>
            </a:fld>
            <a:endParaRPr lang="en-US" smtClean="0">
              <a:latin typeface="Times New Roman" pitchFamily="18" charset="0"/>
              <a:ea typeface="ＭＳ Ｐゴシック" pitchFamily="34" charset="-128"/>
            </a:endParaRPr>
          </a:p>
        </p:txBody>
      </p:sp>
      <p:sp>
        <p:nvSpPr>
          <p:cNvPr id="466947" name="Text Box 3"/>
          <p:cNvSpPr txBox="1">
            <a:spLocks noChangeArrowheads="1"/>
          </p:cNvSpPr>
          <p:nvPr/>
        </p:nvSpPr>
        <p:spPr bwMode="auto">
          <a:xfrm>
            <a:off x="2238375" y="192088"/>
            <a:ext cx="4905375" cy="1368425"/>
          </a:xfrm>
          <a:prstGeom prst="rect">
            <a:avLst/>
          </a:prstGeom>
          <a:noFill/>
          <a:ln w="9525">
            <a:noFill/>
            <a:miter lim="800000"/>
            <a:headEnd/>
            <a:tailEnd/>
          </a:ln>
          <a:effectLst/>
        </p:spPr>
        <p:txBody>
          <a:bodyPr wrap="none" anchor="ctr">
            <a:spAutoFit/>
          </a:bodyPr>
          <a:lstStyle/>
          <a:p>
            <a:pPr algn="ctr">
              <a:spcBef>
                <a:spcPct val="50000"/>
              </a:spcBef>
              <a:defRPr/>
            </a:pPr>
            <a:r>
              <a:rPr lang="en-US" sz="2800" b="0">
                <a:solidFill>
                  <a:schemeClr val="tx2"/>
                </a:solidFill>
                <a:effectLst>
                  <a:outerShdw blurRad="38100" dist="38100" dir="2700000" algn="tl">
                    <a:srgbClr val="000000"/>
                  </a:outerShdw>
                </a:effectLst>
                <a:latin typeface="Arial Black" charset="0"/>
                <a:ea typeface="ＭＳ Ｐゴシック" charset="-128"/>
              </a:rPr>
              <a:t>% Retained in NC </a:t>
            </a:r>
            <a:br>
              <a:rPr lang="en-US" sz="2800" b="0">
                <a:solidFill>
                  <a:schemeClr val="tx2"/>
                </a:solidFill>
                <a:effectLst>
                  <a:outerShdw blurRad="38100" dist="38100" dir="2700000" algn="tl">
                    <a:srgbClr val="000000"/>
                  </a:outerShdw>
                </a:effectLst>
                <a:latin typeface="Arial Black" charset="0"/>
                <a:ea typeface="ＭＳ Ｐゴシック" charset="-128"/>
              </a:rPr>
            </a:br>
            <a:r>
              <a:rPr lang="en-US" sz="2800" b="0">
                <a:solidFill>
                  <a:schemeClr val="tx2"/>
                </a:solidFill>
                <a:effectLst>
                  <a:outerShdw blurRad="38100" dist="38100" dir="2700000" algn="tl">
                    <a:srgbClr val="000000"/>
                  </a:outerShdw>
                </a:effectLst>
                <a:latin typeface="Arial Black" charset="0"/>
                <a:ea typeface="ＭＳ Ｐゴシック" charset="-128"/>
              </a:rPr>
              <a:t>by Ethnicity and Gender</a:t>
            </a:r>
          </a:p>
          <a:p>
            <a:pPr algn="ctr">
              <a:spcBef>
                <a:spcPct val="50000"/>
              </a:spcBef>
              <a:defRPr/>
            </a:pPr>
            <a:endParaRPr lang="en-US" sz="1800" b="0">
              <a:latin typeface="Palatino" charset="0"/>
              <a:ea typeface="ＭＳ Ｐゴシック" charset="-128"/>
            </a:endParaRPr>
          </a:p>
        </p:txBody>
      </p:sp>
      <p:graphicFrame>
        <p:nvGraphicFramePr>
          <p:cNvPr id="6" name="Chart 5"/>
          <p:cNvGraphicFramePr/>
          <p:nvPr/>
        </p:nvGraphicFramePr>
        <p:xfrm>
          <a:off x="673414" y="1385552"/>
          <a:ext cx="7734641" cy="452228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F1B564A9-702D-4243-BD40-1DDB69993E69}" type="slidenum">
              <a:rPr lang="en-US" smtClean="0">
                <a:latin typeface="Times New Roman" pitchFamily="18" charset="0"/>
                <a:ea typeface="ＭＳ Ｐゴシック" pitchFamily="34" charset="-128"/>
              </a:rPr>
              <a:pPr/>
              <a:t>5</a:t>
            </a:fld>
            <a:endParaRPr lang="en-US" smtClean="0">
              <a:latin typeface="Times New Roman" pitchFamily="18" charset="0"/>
              <a:ea typeface="ＭＳ Ｐゴシック" pitchFamily="34" charset="-128"/>
            </a:endParaRPr>
          </a:p>
        </p:txBody>
      </p:sp>
      <p:sp>
        <p:nvSpPr>
          <p:cNvPr id="467970" name="Rectangle 2"/>
          <p:cNvSpPr>
            <a:spLocks noGrp="1" noChangeArrowheads="1"/>
          </p:cNvSpPr>
          <p:nvPr>
            <p:ph type="title"/>
          </p:nvPr>
        </p:nvSpPr>
        <p:spPr/>
        <p:txBody>
          <a:bodyPr/>
          <a:lstStyle/>
          <a:p>
            <a:pPr eaLnBrk="1" hangingPunct="1">
              <a:defRPr/>
            </a:pPr>
            <a:r>
              <a:rPr lang="en-US" sz="2400" b="0" dirty="0" smtClean="0">
                <a:latin typeface="Arial Black" charset="0"/>
              </a:rPr>
              <a:t>Average Expenditures per Child in 2007-08*</a:t>
            </a:r>
            <a:endParaRPr lang="en-US" sz="2400" dirty="0" smtClean="0"/>
          </a:p>
        </p:txBody>
      </p:sp>
      <p:graphicFrame>
        <p:nvGraphicFramePr>
          <p:cNvPr id="467992" name="Group 24"/>
          <p:cNvGraphicFramePr>
            <a:graphicFrameLocks noGrp="1"/>
          </p:cNvGraphicFramePr>
          <p:nvPr>
            <p:ph type="tbl" idx="1"/>
          </p:nvPr>
        </p:nvGraphicFramePr>
        <p:xfrm>
          <a:off x="2171700" y="1962150"/>
          <a:ext cx="5467350" cy="3871913"/>
        </p:xfrm>
        <a:graphic>
          <a:graphicData uri="http://schemas.openxmlformats.org/drawingml/2006/table">
            <a:tbl>
              <a:tblPr/>
              <a:tblGrid>
                <a:gridCol w="3209925"/>
                <a:gridCol w="2257425"/>
              </a:tblGrid>
              <a:tr h="762000">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800" b="1" i="0" u="none" strike="noStrike" cap="none" normalizeH="0" baseline="0" smtClean="0">
                          <a:ln>
                            <a:noFill/>
                          </a:ln>
                          <a:solidFill>
                            <a:schemeClr val="tx2"/>
                          </a:solidFill>
                          <a:effectLst/>
                          <a:latin typeface="Arial Black" charset="0"/>
                          <a:ea typeface="ＭＳ Ｐゴシック" charset="-128"/>
                        </a:rPr>
                        <a:t>Local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800" b="1" i="0" u="none" strike="noStrike" cap="none" normalizeH="0" baseline="0" smtClean="0">
                          <a:ln>
                            <a:noFill/>
                          </a:ln>
                          <a:solidFill>
                            <a:schemeClr val="tx2"/>
                          </a:solidFill>
                          <a:effectLst/>
                          <a:latin typeface="Arial Black" charset="0"/>
                          <a:ea typeface="ＭＳ Ｐゴシック" charset="-128"/>
                        </a:rPr>
                        <a:t>$2,075.15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800" b="1" i="0" u="none" strike="noStrike" cap="none" normalizeH="0" baseline="0" smtClean="0">
                          <a:ln>
                            <a:noFill/>
                          </a:ln>
                          <a:solidFill>
                            <a:schemeClr val="tx2"/>
                          </a:solidFill>
                          <a:effectLst/>
                          <a:latin typeface="Arial Black" charset="0"/>
                          <a:ea typeface="ＭＳ Ｐゴシック" charset="-128"/>
                        </a:rPr>
                        <a:t>State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800" b="1" i="0" u="none" strike="noStrike" cap="none" normalizeH="0" baseline="0" smtClean="0">
                          <a:ln>
                            <a:noFill/>
                          </a:ln>
                          <a:solidFill>
                            <a:schemeClr val="tx2"/>
                          </a:solidFill>
                          <a:effectLst/>
                          <a:latin typeface="Arial Black" charset="0"/>
                          <a:ea typeface="ＭＳ Ｐゴシック" charset="-128"/>
                        </a:rPr>
                        <a:t>$5,616.02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800" b="1" i="0" u="none" strike="noStrike" cap="none" normalizeH="0" baseline="0" smtClean="0">
                          <a:ln>
                            <a:noFill/>
                          </a:ln>
                          <a:solidFill>
                            <a:schemeClr val="tx2"/>
                          </a:solidFill>
                          <a:effectLst/>
                          <a:latin typeface="Arial Black" charset="0"/>
                          <a:ea typeface="ＭＳ Ｐゴシック" charset="-128"/>
                        </a:rPr>
                        <a:t>Federal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800" b="1" i="0" u="none" strike="noStrike" cap="none" normalizeH="0" baseline="0" smtClean="0">
                          <a:ln>
                            <a:noFill/>
                          </a:ln>
                          <a:solidFill>
                            <a:schemeClr val="tx2"/>
                          </a:solidFill>
                          <a:effectLst/>
                          <a:latin typeface="Arial Black" charset="0"/>
                          <a:ea typeface="ＭＳ Ｐゴシック" charset="-128"/>
                        </a:rPr>
                        <a:t>$830.49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800" b="1" i="0" u="none" strike="noStrike" cap="none" normalizeH="0" baseline="0" smtClean="0">
                          <a:ln>
                            <a:noFill/>
                          </a:ln>
                          <a:solidFill>
                            <a:schemeClr val="tx2"/>
                          </a:solidFill>
                          <a:effectLst/>
                          <a:latin typeface="Arial Black" charset="0"/>
                          <a:ea typeface="ＭＳ Ｐゴシック" charset="-128"/>
                        </a:rPr>
                        <a:t>Capital</a:t>
                      </a:r>
                      <a:r>
                        <a:rPr kumimoji="0" lang="en-US" sz="2800" b="1" i="0" u="none" strike="noStrike" cap="none" normalizeH="0" baseline="0" smtClean="0">
                          <a:ln>
                            <a:noFill/>
                          </a:ln>
                          <a:solidFill>
                            <a:srgbClr val="FFAB9D"/>
                          </a:solidFill>
                          <a:effectLst/>
                          <a:latin typeface="Arial Black" charset="0"/>
                          <a:ea typeface="ＭＳ Ｐゴシック" charset="-128"/>
                        </a:rPr>
                        <a:t>*</a:t>
                      </a:r>
                      <a:endParaRPr kumimoji="0" lang="en-US" sz="2800" b="1" i="0" u="none" strike="noStrike" cap="none" normalizeH="0" baseline="0" smtClean="0">
                        <a:ln>
                          <a:noFill/>
                        </a:ln>
                        <a:solidFill>
                          <a:schemeClr val="tx2"/>
                        </a:solidFill>
                        <a:effectLst/>
                        <a:latin typeface="Arial Black"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800" b="1" i="0" u="none" strike="noStrike" cap="none" normalizeH="0" baseline="0" smtClean="0">
                          <a:ln>
                            <a:noFill/>
                          </a:ln>
                          <a:solidFill>
                            <a:schemeClr val="tx2"/>
                          </a:solidFill>
                          <a:effectLst/>
                          <a:latin typeface="Arial Black" charset="0"/>
                          <a:ea typeface="ＭＳ Ｐゴシック" charset="-128"/>
                        </a:rPr>
                        <a:t>$848.55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a:noFill/>
                    </a:lnTlToBr>
                    <a:lnBlToTr>
                      <a:noFill/>
                    </a:lnBlToTr>
                    <a:noFill/>
                  </a:tcPr>
                </a:tc>
              </a:tr>
              <a:tr h="900113">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800" b="1" i="0" u="none" strike="noStrike" cap="none" normalizeH="0" baseline="0" smtClean="0">
                          <a:ln>
                            <a:noFill/>
                          </a:ln>
                          <a:solidFill>
                            <a:schemeClr val="tx1"/>
                          </a:solidFill>
                          <a:effectLst/>
                          <a:latin typeface="Arial Black" charset="0"/>
                          <a:ea typeface="ＭＳ Ｐゴシック" charset="-128"/>
                        </a:rPr>
                        <a:t>Total/Child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accent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800" b="1" i="0" u="none" strike="noStrike" cap="none" normalizeH="0" baseline="0" smtClean="0">
                          <a:ln>
                            <a:noFill/>
                          </a:ln>
                          <a:solidFill>
                            <a:schemeClr val="tx1"/>
                          </a:solidFill>
                          <a:effectLst/>
                          <a:latin typeface="Arial Black" charset="0"/>
                          <a:ea typeface="ＭＳ Ｐゴシック" charset="-128"/>
                        </a:rPr>
                        <a:t>$9,307.74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76200" cap="flat" cmpd="sng" algn="ctr">
                      <a:solidFill>
                        <a:schemeClr val="accent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7991" name="Text Box 23"/>
          <p:cNvSpPr txBox="1">
            <a:spLocks noChangeArrowheads="1"/>
          </p:cNvSpPr>
          <p:nvPr/>
        </p:nvSpPr>
        <p:spPr bwMode="auto">
          <a:xfrm>
            <a:off x="1039813" y="6037263"/>
            <a:ext cx="5632450" cy="307975"/>
          </a:xfrm>
          <a:prstGeom prst="rect">
            <a:avLst/>
          </a:prstGeom>
          <a:noFill/>
          <a:ln w="9525">
            <a:noFill/>
            <a:miter lim="800000"/>
            <a:headEnd/>
            <a:tailEnd/>
          </a:ln>
          <a:effectLst/>
        </p:spPr>
        <p:txBody>
          <a:bodyPr wrap="none" anchor="ctr">
            <a:spAutoFit/>
          </a:bodyPr>
          <a:lstStyle/>
          <a:p>
            <a:pPr algn="ctr">
              <a:spcBef>
                <a:spcPct val="50000"/>
              </a:spcBef>
              <a:defRPr/>
            </a:pPr>
            <a:r>
              <a:rPr lang="en-US" sz="1400" b="0">
                <a:solidFill>
                  <a:srgbClr val="FFAB9D"/>
                </a:solidFill>
                <a:effectLst>
                  <a:outerShdw blurRad="38100" dist="38100" dir="2700000" algn="tl">
                    <a:srgbClr val="000000"/>
                  </a:outerShdw>
                </a:effectLst>
                <a:latin typeface="Arial Black" charset="0"/>
                <a:ea typeface="ＭＳ Ｐゴシック" charset="-128"/>
              </a:rPr>
              <a:t>*</a:t>
            </a:r>
            <a:r>
              <a:rPr lang="en-US" sz="1400" b="0">
                <a:solidFill>
                  <a:schemeClr val="tx2"/>
                </a:solidFill>
                <a:effectLst>
                  <a:outerShdw blurRad="38100" dist="38100" dir="2700000" algn="tl">
                    <a:srgbClr val="000000"/>
                  </a:outerShdw>
                </a:effectLst>
                <a:latin typeface="Arial Black" charset="0"/>
                <a:ea typeface="ＭＳ Ｐゴシック" charset="-128"/>
              </a:rPr>
              <a:t>Per pupil capital expense, 5-year average for 2007-08</a:t>
            </a:r>
            <a:endParaRPr lang="en-US" sz="2800" b="0">
              <a:solidFill>
                <a:schemeClr val="tx2"/>
              </a:solidFill>
              <a:effectLst>
                <a:outerShdw blurRad="38100" dist="38100" dir="2700000" algn="tl">
                  <a:srgbClr val="000000"/>
                </a:outerShdw>
              </a:effectLst>
              <a:latin typeface="Arial Black" charset="0"/>
              <a:ea typeface="ＭＳ Ｐゴシック"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4032E135-5F6E-40C6-8EE9-167414656522}" type="slidenum">
              <a:rPr lang="en-US" smtClean="0">
                <a:latin typeface="Times New Roman" pitchFamily="18" charset="0"/>
                <a:ea typeface="ＭＳ Ｐゴシック" pitchFamily="34" charset="-128"/>
              </a:rPr>
              <a:pPr/>
              <a:t>6</a:t>
            </a:fld>
            <a:endParaRPr lang="en-US" smtClean="0">
              <a:latin typeface="Times New Roman" pitchFamily="18" charset="0"/>
              <a:ea typeface="ＭＳ Ｐゴシック" pitchFamily="34" charset="-128"/>
            </a:endParaRPr>
          </a:p>
        </p:txBody>
      </p:sp>
      <p:sp>
        <p:nvSpPr>
          <p:cNvPr id="468994" name="Rectangle 2"/>
          <p:cNvSpPr>
            <a:spLocks noGrp="1" noChangeArrowheads="1"/>
          </p:cNvSpPr>
          <p:nvPr>
            <p:ph type="title"/>
          </p:nvPr>
        </p:nvSpPr>
        <p:spPr/>
        <p:txBody>
          <a:bodyPr/>
          <a:lstStyle/>
          <a:p>
            <a:pPr eaLnBrk="1" hangingPunct="1">
              <a:defRPr/>
            </a:pPr>
            <a:r>
              <a:rPr lang="en-US" sz="2400" b="0" dirty="0" smtClean="0">
                <a:latin typeface="Arial Black" charset="0"/>
              </a:rPr>
              <a:t>Retention Costs in North Carolina for</a:t>
            </a:r>
            <a:br>
              <a:rPr lang="en-US" sz="2400" b="0" dirty="0" smtClean="0">
                <a:latin typeface="Arial Black" charset="0"/>
              </a:rPr>
            </a:br>
            <a:r>
              <a:rPr lang="en-US" sz="2400" b="0" dirty="0" smtClean="0">
                <a:latin typeface="Arial Black" charset="0"/>
              </a:rPr>
              <a:t> 2008-09</a:t>
            </a:r>
            <a:br>
              <a:rPr lang="en-US" sz="2400" b="0" dirty="0" smtClean="0">
                <a:latin typeface="Arial Black" charset="0"/>
              </a:rPr>
            </a:br>
            <a:endParaRPr lang="en-US" sz="2400" dirty="0" smtClean="0"/>
          </a:p>
        </p:txBody>
      </p:sp>
      <p:graphicFrame>
        <p:nvGraphicFramePr>
          <p:cNvPr id="469026" name="Group 34"/>
          <p:cNvGraphicFramePr>
            <a:graphicFrameLocks noGrp="1"/>
          </p:cNvGraphicFramePr>
          <p:nvPr>
            <p:ph type="tbl" idx="1"/>
          </p:nvPr>
        </p:nvGraphicFramePr>
        <p:xfrm>
          <a:off x="685800" y="1524000"/>
          <a:ext cx="7924800" cy="4597528"/>
        </p:xfrm>
        <a:graphic>
          <a:graphicData uri="http://schemas.openxmlformats.org/drawingml/2006/table">
            <a:tbl>
              <a:tblPr/>
              <a:tblGrid>
                <a:gridCol w="2230438"/>
                <a:gridCol w="2398712"/>
                <a:gridCol w="3295650"/>
              </a:tblGrid>
              <a:tr h="533400">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000" b="0" i="0" u="none" strike="noStrike" cap="none" normalizeH="0" baseline="0" dirty="0" smtClean="0">
                          <a:ln>
                            <a:noFill/>
                          </a:ln>
                          <a:solidFill>
                            <a:srgbClr val="FFFF00"/>
                          </a:solidFill>
                          <a:effectLst/>
                          <a:latin typeface="Arial Black" charset="0"/>
                          <a:ea typeface="ＭＳ Ｐゴシック" charset="-128"/>
                        </a:rPr>
                        <a:t>Grade</a:t>
                      </a:r>
                      <a:endParaRPr kumimoji="0" lang="en-US" sz="2400" b="0" i="0" u="none" strike="noStrike" cap="none" normalizeH="0" baseline="0" dirty="0" smtClean="0">
                        <a:ln>
                          <a:noFill/>
                        </a:ln>
                        <a:solidFill>
                          <a:srgbClr val="FFFF00"/>
                        </a:solidFill>
                        <a:effectLst/>
                        <a:latin typeface="Arial Black"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000" b="0" i="0" u="none" strike="noStrike" cap="none" normalizeH="0" baseline="0" smtClean="0">
                          <a:ln>
                            <a:noFill/>
                          </a:ln>
                          <a:solidFill>
                            <a:srgbClr val="FFFF00"/>
                          </a:solidFill>
                          <a:effectLst/>
                          <a:latin typeface="Arial Black" charset="0"/>
                          <a:ea typeface="ＭＳ Ｐゴシック" charset="-128"/>
                        </a:rPr>
                        <a:t># of Children Retained</a:t>
                      </a:r>
                      <a:endParaRPr kumimoji="0" lang="en-US" sz="2400" b="0" i="0" u="none" strike="noStrike" cap="none" normalizeH="0" baseline="0" smtClean="0">
                        <a:ln>
                          <a:noFill/>
                        </a:ln>
                        <a:solidFill>
                          <a:srgbClr val="FFFF00"/>
                        </a:solidFill>
                        <a:effectLst/>
                        <a:latin typeface="Arial Black"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000" b="0" i="0" u="none" strike="noStrike" cap="none" normalizeH="0" baseline="0" smtClean="0">
                          <a:ln>
                            <a:noFill/>
                          </a:ln>
                          <a:solidFill>
                            <a:srgbClr val="FFFF00"/>
                          </a:solidFill>
                          <a:effectLst/>
                          <a:latin typeface="Arial Black" charset="0"/>
                          <a:ea typeface="ＭＳ Ｐゴシック" charset="-128"/>
                        </a:rPr>
                        <a:t>Retention Costs</a:t>
                      </a:r>
                      <a:endParaRPr kumimoji="0" lang="en-US" sz="2400" b="0" i="0" u="none" strike="noStrike" cap="none" normalizeH="0" baseline="0" smtClean="0">
                        <a:ln>
                          <a:noFill/>
                        </a:ln>
                        <a:solidFill>
                          <a:srgbClr val="FFFF00"/>
                        </a:solidFill>
                        <a:effectLst/>
                        <a:latin typeface="Arial Black"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a:noFill/>
                    </a:lnTlToBr>
                    <a:lnBlToTr>
                      <a:noFill/>
                    </a:lnBlToTr>
                    <a:noFill/>
                  </a:tcPr>
                </a:tc>
              </a:tr>
              <a:tr h="750888">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400" b="1" i="0" u="none" strike="noStrike" cap="none" normalizeH="0" baseline="0" smtClean="0">
                          <a:ln>
                            <a:noFill/>
                          </a:ln>
                          <a:solidFill>
                            <a:schemeClr val="tx2"/>
                          </a:solidFill>
                          <a:effectLst/>
                          <a:latin typeface="Arial Black" charset="0"/>
                          <a:ea typeface="ＭＳ Ｐゴシック" charset="-128"/>
                        </a:rPr>
                        <a:t>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accent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400" b="1" i="0" u="none" strike="noStrike" cap="none" normalizeH="0" baseline="0" smtClean="0">
                          <a:ln>
                            <a:noFill/>
                          </a:ln>
                          <a:solidFill>
                            <a:schemeClr val="tx2"/>
                          </a:solidFill>
                          <a:effectLst/>
                          <a:latin typeface="Arial Black" charset="0"/>
                          <a:ea typeface="ＭＳ Ｐゴシック" charset="-128"/>
                        </a:rPr>
                        <a:t>5,104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accent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2"/>
                          </a:solidFill>
                          <a:effectLst/>
                          <a:latin typeface="Arial Black" charset="0"/>
                          <a:ea typeface="ＭＳ Ｐゴシック" charset="-128"/>
                        </a:rPr>
                        <a:t>       $  47,506,705 </a:t>
                      </a:r>
                    </a:p>
                  </a:txBody>
                  <a:tcPr marL="9525" marR="9525" marT="9525"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76200" cap="flat" cmpd="sng" algn="ctr">
                      <a:solidFill>
                        <a:schemeClr val="accent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400" b="1" i="0" u="none" strike="noStrike" cap="none" normalizeH="0" baseline="0" smtClean="0">
                          <a:ln>
                            <a:noFill/>
                          </a:ln>
                          <a:solidFill>
                            <a:schemeClr val="tx2"/>
                          </a:solidFill>
                          <a:effectLst/>
                          <a:latin typeface="Arial Black" charset="0"/>
                          <a:ea typeface="ＭＳ Ｐゴシック"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400" b="1" i="0" u="none" strike="noStrike" cap="none" normalizeH="0" baseline="0" smtClean="0">
                          <a:ln>
                            <a:noFill/>
                          </a:ln>
                          <a:solidFill>
                            <a:schemeClr val="tx2"/>
                          </a:solidFill>
                          <a:effectLst/>
                          <a:latin typeface="Arial Black" charset="0"/>
                          <a:ea typeface="ＭＳ Ｐゴシック" charset="-128"/>
                        </a:rPr>
                        <a:t>5,087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2"/>
                          </a:solidFill>
                          <a:effectLst/>
                          <a:latin typeface="Arial Black" charset="0"/>
                          <a:ea typeface="ＭＳ Ｐゴシック" charset="-128"/>
                        </a:rPr>
                        <a:t>       $  47,348,473 </a:t>
                      </a:r>
                    </a:p>
                  </a:txBody>
                  <a:tcPr marL="9525" marR="9525" marT="9525"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400" b="1" i="0" u="none" strike="noStrike" cap="none" normalizeH="0" baseline="0" smtClean="0">
                          <a:ln>
                            <a:noFill/>
                          </a:ln>
                          <a:solidFill>
                            <a:schemeClr val="tx2"/>
                          </a:solidFill>
                          <a:effectLst/>
                          <a:latin typeface="Arial Black" charset="0"/>
                          <a:ea typeface="ＭＳ Ｐゴシック"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400" b="1" i="0" u="none" strike="noStrike" cap="none" normalizeH="0" baseline="0" smtClean="0">
                          <a:ln>
                            <a:noFill/>
                          </a:ln>
                          <a:solidFill>
                            <a:schemeClr val="tx2"/>
                          </a:solidFill>
                          <a:effectLst/>
                          <a:latin typeface="Arial Black" charset="0"/>
                          <a:ea typeface="ＭＳ Ｐゴシック" charset="-128"/>
                        </a:rPr>
                        <a:t>3,077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2"/>
                          </a:solidFill>
                          <a:effectLst/>
                          <a:latin typeface="Arial Black" charset="0"/>
                          <a:ea typeface="ＭＳ Ｐゴシック" charset="-128"/>
                        </a:rPr>
                        <a:t>       $  28,639,916 </a:t>
                      </a:r>
                    </a:p>
                  </a:txBody>
                  <a:tcPr marL="9525" marR="9525" marT="9525"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400" b="1" i="0" u="none" strike="noStrike" cap="none" normalizeH="0" baseline="0" smtClean="0">
                          <a:ln>
                            <a:noFill/>
                          </a:ln>
                          <a:solidFill>
                            <a:schemeClr val="tx2"/>
                          </a:solidFill>
                          <a:effectLst/>
                          <a:latin typeface="Arial Black" charset="0"/>
                          <a:ea typeface="ＭＳ Ｐゴシック"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400" b="1" i="0" u="none" strike="noStrike" cap="none" normalizeH="0" baseline="0" dirty="0" smtClean="0">
                          <a:ln>
                            <a:noFill/>
                          </a:ln>
                          <a:solidFill>
                            <a:schemeClr val="tx2"/>
                          </a:solidFill>
                          <a:effectLst/>
                          <a:latin typeface="Arial Black" charset="0"/>
                          <a:ea typeface="ＭＳ Ｐゴシック" charset="-128"/>
                        </a:rPr>
                        <a:t>4,694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2"/>
                          </a:solidFill>
                          <a:effectLst/>
                          <a:latin typeface="Arial Black" charset="0"/>
                          <a:ea typeface="ＭＳ Ｐゴシック" charset="-128"/>
                        </a:rPr>
                        <a:t>       $  43,690,531 </a:t>
                      </a:r>
                    </a:p>
                  </a:txBody>
                  <a:tcPr marL="9525" marR="9525" marT="9525"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400" b="1" i="0" u="none" strike="noStrike" cap="none" normalizeH="0" baseline="0" smtClean="0">
                          <a:ln>
                            <a:noFill/>
                          </a:ln>
                          <a:solidFill>
                            <a:schemeClr val="tx1"/>
                          </a:solidFill>
                          <a:effectLst/>
                          <a:latin typeface="Arial Black" charset="0"/>
                          <a:ea typeface="ＭＳ Ｐゴシック" charset="-128"/>
                        </a:rPr>
                        <a:t>K-3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r>
                        <a:rPr kumimoji="0" lang="en-US" sz="2400" b="1" i="0" u="none" strike="noStrike" cap="none" normalizeH="0" baseline="0" smtClean="0">
                          <a:ln>
                            <a:noFill/>
                          </a:ln>
                          <a:solidFill>
                            <a:schemeClr val="tx1"/>
                          </a:solidFill>
                          <a:effectLst/>
                          <a:latin typeface="Arial Black" charset="0"/>
                          <a:ea typeface="ＭＳ Ｐゴシック" charset="-128"/>
                        </a:rPr>
                        <a:t>17,962</a:t>
                      </a:r>
                    </a:p>
                    <a:p>
                      <a:pPr marL="0" marR="0" lvl="0" indent="0" algn="r" defTabSz="914400" rtl="0" eaLnBrk="1" fontAlgn="base" latinLnBrk="0" hangingPunct="1">
                        <a:lnSpc>
                          <a:spcPct val="100000"/>
                        </a:lnSpc>
                        <a:spcBef>
                          <a:spcPct val="20000"/>
                        </a:spcBef>
                        <a:spcAft>
                          <a:spcPct val="0"/>
                        </a:spcAft>
                        <a:buClr>
                          <a:schemeClr val="accent2"/>
                        </a:buClr>
                        <a:buSzPct val="75000"/>
                        <a:buFont typeface="Monotype Sorts" charset="2"/>
                        <a:buNone/>
                        <a:tabLst/>
                      </a:pPr>
                      <a:endParaRPr kumimoji="0" lang="en-US" sz="2400" b="1" i="0" u="none" strike="noStrike" cap="none" normalizeH="0" baseline="0" smtClean="0">
                        <a:ln>
                          <a:noFill/>
                        </a:ln>
                        <a:solidFill>
                          <a:schemeClr val="tx1"/>
                        </a:solidFill>
                        <a:effectLst/>
                        <a:latin typeface="Arial Black"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2"/>
                          </a:solidFill>
                          <a:effectLst/>
                          <a:latin typeface="Arial Black" charset="0"/>
                          <a:ea typeface="ＭＳ Ｐゴシック" charset="-128"/>
                        </a:rPr>
                        <a:t>      $ 167,185,626 </a:t>
                      </a:r>
                    </a:p>
                  </a:txBody>
                  <a:tcPr marL="9525" marR="9525" marT="9525"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9F6DB8BD-CBC4-452D-BE68-B17ABD12D8CE}" type="slidenum">
              <a:rPr lang="en-US" smtClean="0">
                <a:latin typeface="Times New Roman" pitchFamily="18" charset="0"/>
                <a:ea typeface="ＭＳ Ｐゴシック" pitchFamily="34" charset="-128"/>
              </a:rPr>
              <a:pPr/>
              <a:t>7</a:t>
            </a:fld>
            <a:endParaRPr lang="en-US" smtClean="0">
              <a:latin typeface="Times New Roman" pitchFamily="18" charset="0"/>
              <a:ea typeface="ＭＳ Ｐゴシック" pitchFamily="34" charset="-128"/>
            </a:endParaRPr>
          </a:p>
        </p:txBody>
      </p:sp>
      <p:sp>
        <p:nvSpPr>
          <p:cNvPr id="476162" name="Rectangle 2"/>
          <p:cNvSpPr>
            <a:spLocks noGrp="1" noChangeArrowheads="1"/>
          </p:cNvSpPr>
          <p:nvPr>
            <p:ph type="title"/>
          </p:nvPr>
        </p:nvSpPr>
        <p:spPr>
          <a:xfrm>
            <a:off x="685800" y="381000"/>
            <a:ext cx="7524750" cy="982663"/>
          </a:xfrm>
        </p:spPr>
        <p:txBody>
          <a:bodyPr/>
          <a:lstStyle/>
          <a:p>
            <a:pPr eaLnBrk="1" hangingPunct="1">
              <a:defRPr/>
            </a:pPr>
            <a:r>
              <a:rPr lang="en-US" dirty="0" smtClean="0">
                <a:ea typeface="+mj-ea"/>
              </a:rPr>
              <a:t>What does research say about retention in the early grades?</a:t>
            </a:r>
          </a:p>
        </p:txBody>
      </p:sp>
      <p:sp>
        <p:nvSpPr>
          <p:cNvPr id="8196" name="Rectangle 3"/>
          <p:cNvSpPr>
            <a:spLocks noGrp="1" noChangeArrowheads="1"/>
          </p:cNvSpPr>
          <p:nvPr>
            <p:ph type="body" idx="1"/>
          </p:nvPr>
        </p:nvSpPr>
        <p:spPr bwMode="auto">
          <a:xfrm>
            <a:off x="685800" y="2032000"/>
            <a:ext cx="7772400" cy="4064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smtClean="0">
                <a:ea typeface="ＭＳ Ｐゴシック" pitchFamily="34" charset="-128"/>
              </a:rPr>
              <a:t>Retention in early grades is harmful, especially before 2</a:t>
            </a:r>
            <a:r>
              <a:rPr lang="en-US" sz="2800" baseline="30000" smtClean="0">
                <a:ea typeface="ＭＳ Ｐゴシック" pitchFamily="34" charset="-128"/>
              </a:rPr>
              <a:t>nd</a:t>
            </a:r>
            <a:r>
              <a:rPr lang="en-US" sz="2800" smtClean="0">
                <a:ea typeface="ＭＳ Ｐゴシック" pitchFamily="34" charset="-128"/>
              </a:rPr>
              <a:t> grade (Alexender, Entwisle, and Dauber, 2003; Shepard and Smith, 1986)</a:t>
            </a:r>
          </a:p>
          <a:p>
            <a:pPr eaLnBrk="1" hangingPunct="1"/>
            <a:r>
              <a:rPr lang="en-US" sz="2800" smtClean="0">
                <a:ea typeface="ＭＳ Ｐゴシック" pitchFamily="34" charset="-128"/>
              </a:rPr>
              <a:t>Much of research across all grades suggests that retention is not helpful (Holmes, 1989)</a:t>
            </a:r>
          </a:p>
          <a:p>
            <a:pPr eaLnBrk="1" hangingPunct="1"/>
            <a:r>
              <a:rPr lang="en-US" sz="2800" smtClean="0">
                <a:ea typeface="ＭＳ Ｐゴシック" pitchFamily="34" charset="-128"/>
              </a:rPr>
              <a:t>Retention is associated with school dropout (NC Education Research Council, 1999)</a:t>
            </a:r>
          </a:p>
          <a:p>
            <a:pPr eaLnBrk="1" hangingPunct="1"/>
            <a:endParaRPr lang="en-US" sz="2800" smtClean="0">
              <a:ea typeface="ＭＳ Ｐゴシック" pitchFamily="34" charset="-128"/>
            </a:endParaRPr>
          </a:p>
        </p:txBody>
      </p:sp>
    </p:spTree>
  </p:cSld>
  <p:clrMapOvr>
    <a:masterClrMapping/>
  </p:clrMapOvr>
  <p:transition>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8ABCEB27-1CB7-4B42-BC77-02E58E0B701B}" type="slidenum">
              <a:rPr lang="en-US" smtClean="0">
                <a:latin typeface="Times New Roman" pitchFamily="18" charset="0"/>
                <a:ea typeface="ＭＳ Ｐゴシック" pitchFamily="34" charset="-128"/>
              </a:rPr>
              <a:pPr/>
              <a:t>8</a:t>
            </a:fld>
            <a:endParaRPr lang="en-US" smtClean="0">
              <a:latin typeface="Times New Roman" pitchFamily="18" charset="0"/>
              <a:ea typeface="ＭＳ Ｐゴシック" pitchFamily="34" charset="-128"/>
            </a:endParaRPr>
          </a:p>
        </p:txBody>
      </p:sp>
      <p:sp>
        <p:nvSpPr>
          <p:cNvPr id="476162" name="Rectangle 2"/>
          <p:cNvSpPr>
            <a:spLocks noGrp="1" noChangeArrowheads="1"/>
          </p:cNvSpPr>
          <p:nvPr>
            <p:ph type="title"/>
          </p:nvPr>
        </p:nvSpPr>
        <p:spPr>
          <a:xfrm>
            <a:off x="685800" y="381000"/>
            <a:ext cx="7524750" cy="982663"/>
          </a:xfrm>
        </p:spPr>
        <p:txBody>
          <a:bodyPr/>
          <a:lstStyle/>
          <a:p>
            <a:pPr eaLnBrk="1" hangingPunct="1">
              <a:defRPr/>
            </a:pPr>
            <a:r>
              <a:rPr lang="en-US" dirty="0" smtClean="0">
                <a:ea typeface="+mj-ea"/>
              </a:rPr>
              <a:t>What does research say about retention in the early grades?</a:t>
            </a:r>
          </a:p>
        </p:txBody>
      </p:sp>
      <p:sp>
        <p:nvSpPr>
          <p:cNvPr id="8196" name="Rectangle 3"/>
          <p:cNvSpPr>
            <a:spLocks noGrp="1" noChangeArrowheads="1"/>
          </p:cNvSpPr>
          <p:nvPr>
            <p:ph type="body" idx="1"/>
          </p:nvPr>
        </p:nvSpPr>
        <p:spPr bwMode="auto">
          <a:xfrm>
            <a:off x="685800" y="1712913"/>
            <a:ext cx="7772400" cy="4383087"/>
          </a:xfrm>
          <a:ln>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eaLnBrk="1" hangingPunct="1">
              <a:buFont typeface="Monotype Sorts" charset="2"/>
              <a:buChar char="n"/>
              <a:defRPr/>
            </a:pPr>
            <a:r>
              <a:rPr lang="en-US" sz="2800" dirty="0" smtClean="0"/>
              <a:t>Retention may not have as much negative effects as thought or possibly even positive effects (Allen, Chen, Wilson &amp; Hughes, 2009 and Hughes, Chen, </a:t>
            </a:r>
            <a:r>
              <a:rPr lang="en-US" sz="2800" dirty="0" err="1" smtClean="0"/>
              <a:t>Thoemmes</a:t>
            </a:r>
            <a:r>
              <a:rPr lang="en-US" sz="2800" dirty="0" smtClean="0"/>
              <a:t> &amp; Kwok, 2010)</a:t>
            </a:r>
          </a:p>
          <a:p>
            <a:pPr eaLnBrk="1" hangingPunct="1">
              <a:buFont typeface="Monotype Sorts" charset="2"/>
              <a:buChar char="n"/>
              <a:defRPr/>
            </a:pPr>
            <a:r>
              <a:rPr lang="en-US" sz="2800" dirty="0" smtClean="0"/>
              <a:t>But other work seems to support a negative impact of retention (</a:t>
            </a:r>
            <a:r>
              <a:rPr lang="en-US" sz="2800" dirty="0" err="1" smtClean="0"/>
              <a:t>Ou</a:t>
            </a:r>
            <a:r>
              <a:rPr lang="en-US" sz="2800" dirty="0" smtClean="0"/>
              <a:t> &amp; Reynolds, 2010 and Hong &amp; Yu, 2007)</a:t>
            </a:r>
          </a:p>
          <a:p>
            <a:pPr eaLnBrk="1" hangingPunct="1">
              <a:buFont typeface="Monotype Sorts" charset="2"/>
              <a:buChar char="n"/>
              <a:defRPr/>
            </a:pPr>
            <a:r>
              <a:rPr lang="en-US" sz="2800" dirty="0" smtClean="0"/>
              <a:t>Late entry into school (and by extrapolation, retention in grade) exacerbates racial and economic disparities in achievement (Deming &amp; </a:t>
            </a:r>
            <a:r>
              <a:rPr lang="en-US" sz="2800" dirty="0" err="1" smtClean="0"/>
              <a:t>Dynarski</a:t>
            </a:r>
            <a:r>
              <a:rPr lang="en-US" sz="2800" dirty="0" smtClean="0"/>
              <a:t>, 2008)</a:t>
            </a:r>
          </a:p>
          <a:p>
            <a:pPr eaLnBrk="1" hangingPunct="1">
              <a:buFont typeface="Monotype Sorts" charset="2"/>
              <a:buNone/>
              <a:defRPr/>
            </a:pPr>
            <a:endParaRPr lang="en-US" sz="2800" dirty="0" smtClean="0"/>
          </a:p>
          <a:p>
            <a:pPr eaLnBrk="1" hangingPunct="1">
              <a:buFont typeface="Monotype Sorts" charset="2"/>
              <a:buNone/>
              <a:defRPr/>
            </a:pPr>
            <a:endParaRPr lang="en-US" sz="2800" dirty="0" smtClean="0"/>
          </a:p>
          <a:p>
            <a:pPr eaLnBrk="1" hangingPunct="1">
              <a:buFont typeface="Monotype Sorts" charset="2"/>
              <a:buChar char="n"/>
              <a:defRPr/>
            </a:pPr>
            <a:endParaRPr lang="en-US" sz="2800" dirty="0" smtClean="0"/>
          </a:p>
        </p:txBody>
      </p:sp>
    </p:spTree>
  </p:cSld>
  <p:clrMapOvr>
    <a:masterClrMapping/>
  </p:clrMapOvr>
  <p:transition>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D9AC0DE0-F699-4948-B9E6-133E20899556}" type="slidenum">
              <a:rPr lang="en-US" smtClean="0">
                <a:latin typeface="Times New Roman" pitchFamily="18" charset="0"/>
                <a:ea typeface="ＭＳ Ｐゴシック" pitchFamily="34" charset="-128"/>
              </a:rPr>
              <a:pPr/>
              <a:t>9</a:t>
            </a:fld>
            <a:endParaRPr lang="en-US" smtClean="0">
              <a:latin typeface="Times New Roman" pitchFamily="18" charset="0"/>
              <a:ea typeface="ＭＳ Ｐゴシック" pitchFamily="34" charset="-128"/>
            </a:endParaRPr>
          </a:p>
        </p:txBody>
      </p:sp>
      <p:sp>
        <p:nvSpPr>
          <p:cNvPr id="477186" name="Rectangle 2"/>
          <p:cNvSpPr>
            <a:spLocks noGrp="1" noChangeArrowheads="1"/>
          </p:cNvSpPr>
          <p:nvPr>
            <p:ph type="title"/>
          </p:nvPr>
        </p:nvSpPr>
        <p:spPr/>
        <p:txBody>
          <a:bodyPr/>
          <a:lstStyle/>
          <a:p>
            <a:pPr eaLnBrk="1" hangingPunct="1">
              <a:defRPr/>
            </a:pPr>
            <a:r>
              <a:rPr lang="en-US" smtClean="0">
                <a:ea typeface="+mj-ea"/>
              </a:rPr>
              <a:t>Alternatives to retention</a:t>
            </a:r>
          </a:p>
        </p:txBody>
      </p:sp>
      <p:sp>
        <p:nvSpPr>
          <p:cNvPr id="10244" name="Rectangle 3"/>
          <p:cNvSpPr>
            <a:spLocks noGrp="1" noChangeArrowheads="1"/>
          </p:cNvSpPr>
          <p:nvPr>
            <p:ph type="body" idx="1"/>
          </p:nvPr>
        </p:nvSpPr>
        <p:spPr bwMode="auto">
          <a:xfrm>
            <a:off x="685800" y="1981200"/>
            <a:ext cx="7772400" cy="4114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smtClean="0">
                <a:ea typeface="ＭＳ Ｐゴシック" pitchFamily="34" charset="-128"/>
              </a:rPr>
              <a:t>Interventions start early</a:t>
            </a:r>
          </a:p>
          <a:p>
            <a:pPr eaLnBrk="1" hangingPunct="1">
              <a:lnSpc>
                <a:spcPct val="90000"/>
              </a:lnSpc>
            </a:pPr>
            <a:r>
              <a:rPr lang="en-US" smtClean="0">
                <a:ea typeface="ＭＳ Ｐゴシック" pitchFamily="34" charset="-128"/>
              </a:rPr>
              <a:t>Interventions occur in the context of the regular classroom setting</a:t>
            </a:r>
          </a:p>
          <a:p>
            <a:pPr eaLnBrk="1" hangingPunct="1">
              <a:lnSpc>
                <a:spcPct val="90000"/>
              </a:lnSpc>
            </a:pPr>
            <a:r>
              <a:rPr lang="en-US" smtClean="0">
                <a:ea typeface="ＭＳ Ｐゴシック" pitchFamily="34" charset="-128"/>
              </a:rPr>
              <a:t>Coordination is key</a:t>
            </a:r>
          </a:p>
          <a:p>
            <a:pPr eaLnBrk="1" hangingPunct="1">
              <a:lnSpc>
                <a:spcPct val="90000"/>
              </a:lnSpc>
            </a:pPr>
            <a:r>
              <a:rPr lang="en-US" smtClean="0">
                <a:ea typeface="ＭＳ Ｐゴシック" pitchFamily="34" charset="-128"/>
              </a:rPr>
              <a:t>Parents are involved</a:t>
            </a:r>
          </a:p>
          <a:p>
            <a:pPr eaLnBrk="1" hangingPunct="1">
              <a:lnSpc>
                <a:spcPct val="90000"/>
              </a:lnSpc>
            </a:pPr>
            <a:r>
              <a:rPr lang="en-US" smtClean="0">
                <a:ea typeface="ＭＳ Ｐゴシック" pitchFamily="34" charset="-128"/>
              </a:rPr>
              <a:t>Afterschool  support is offered</a:t>
            </a:r>
          </a:p>
          <a:p>
            <a:pPr eaLnBrk="1" hangingPunct="1">
              <a:lnSpc>
                <a:spcPct val="90000"/>
              </a:lnSpc>
            </a:pPr>
            <a:r>
              <a:rPr lang="en-US" smtClean="0">
                <a:ea typeface="ＭＳ Ｐゴシック" pitchFamily="34" charset="-128"/>
              </a:rPr>
              <a:t>Enriched summer experiences are offered</a:t>
            </a:r>
          </a:p>
          <a:p>
            <a:pPr eaLnBrk="1" hangingPunct="1">
              <a:lnSpc>
                <a:spcPct val="90000"/>
              </a:lnSpc>
            </a:pPr>
            <a:endParaRPr lang="en-US" smtClean="0">
              <a:ea typeface="ＭＳ Ｐゴシック" pitchFamily="34" charset="-128"/>
            </a:endParaRPr>
          </a:p>
        </p:txBody>
      </p:sp>
    </p:spTree>
  </p:cSld>
  <p:clrMapOvr>
    <a:masterClrMapping/>
  </p:clrMapOvr>
  <p:transition>
    <p:split dir="in"/>
  </p:transition>
  <p:timing>
    <p:tnLst>
      <p:par>
        <p:cTn id="1" dur="indefinite" restart="never" nodeType="tmRoot"/>
      </p:par>
    </p:tnLst>
  </p:timing>
</p:sld>
</file>

<file path=ppt/theme/theme1.xml><?xml version="1.0" encoding="utf-8"?>
<a:theme xmlns:a="http://schemas.openxmlformats.org/drawingml/2006/main" name="Early's AERA overheads">
  <a:themeElements>
    <a:clrScheme name="">
      <a:dk1>
        <a:srgbClr val="0000FF"/>
      </a:dk1>
      <a:lt1>
        <a:srgbClr val="FFFFFF"/>
      </a:lt1>
      <a:dk2>
        <a:srgbClr val="00279F"/>
      </a:dk2>
      <a:lt2>
        <a:srgbClr val="FFFF00"/>
      </a:lt2>
      <a:accent1>
        <a:srgbClr val="FF8000"/>
      </a:accent1>
      <a:accent2>
        <a:srgbClr val="FFA040"/>
      </a:accent2>
      <a:accent3>
        <a:srgbClr val="AAACCD"/>
      </a:accent3>
      <a:accent4>
        <a:srgbClr val="DADADA"/>
      </a:accent4>
      <a:accent5>
        <a:srgbClr val="FFC0AA"/>
      </a:accent5>
      <a:accent6>
        <a:srgbClr val="E79139"/>
      </a:accent6>
      <a:hlink>
        <a:srgbClr val="E000E0"/>
      </a:hlink>
      <a:folHlink>
        <a:srgbClr val="8080FF"/>
      </a:folHlink>
    </a:clrScheme>
    <a:fontScheme name="Early's AERA overhead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 charset="0"/>
          </a:defRPr>
        </a:defPPr>
      </a:lstStyle>
    </a:lnDef>
  </a:objectDefaults>
  <a:extraClrSchemeLst>
    <a:extraClrScheme>
      <a:clrScheme name="Early's AERA overhead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arly's AERA overhead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arly's AERA overhead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arly's AERA overhead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arly's AERA overhead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arly's AERA overhead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arly's AERA overhead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FF"/>
    </a:dk1>
    <a:lt1>
      <a:srgbClr val="FFFFFF"/>
    </a:lt1>
    <a:dk2>
      <a:srgbClr val="00279F"/>
    </a:dk2>
    <a:lt2>
      <a:srgbClr val="FFFF00"/>
    </a:lt2>
    <a:accent1>
      <a:srgbClr val="FF8000"/>
    </a:accent1>
    <a:accent2>
      <a:srgbClr val="FFA040"/>
    </a:accent2>
    <a:accent3>
      <a:srgbClr val="AAACCD"/>
    </a:accent3>
    <a:accent4>
      <a:srgbClr val="DADADA"/>
    </a:accent4>
    <a:accent5>
      <a:srgbClr val="FFC0AA"/>
    </a:accent5>
    <a:accent6>
      <a:srgbClr val="E79139"/>
    </a:accent6>
    <a:hlink>
      <a:srgbClr val="E000E0"/>
    </a:hlink>
    <a:folHlink>
      <a:srgbClr val="8080FF"/>
    </a:folHlink>
  </a:clrScheme>
  <a:fontScheme name="Early's AERA overhead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C:\My Documents\AERA\AERA 99\Early's AERA overheads.ppt</Template>
  <TotalTime>6324</TotalTime>
  <Words>2322</Words>
  <Application>Microsoft Office PowerPoint</Application>
  <PresentationFormat>On-screen Show (4:3)</PresentationFormat>
  <Paragraphs>175</Paragraphs>
  <Slides>18</Slides>
  <Notes>16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8" baseType="lpstr">
      <vt:lpstr>Times New Roman</vt:lpstr>
      <vt:lpstr>ＭＳ Ｐゴシック</vt:lpstr>
      <vt:lpstr>Arial</vt:lpstr>
      <vt:lpstr>Monotype Sorts</vt:lpstr>
      <vt:lpstr>Arial Black</vt:lpstr>
      <vt:lpstr>Palatino</vt:lpstr>
      <vt:lpstr>Wingdings</vt:lpstr>
      <vt:lpstr>Early's AERA overheads</vt:lpstr>
      <vt:lpstr>Worksheet</vt:lpstr>
      <vt:lpstr>Microsoft Office Excel Chart</vt:lpstr>
      <vt:lpstr>NC Early Grade Retention</vt:lpstr>
      <vt:lpstr>Slide 2</vt:lpstr>
      <vt:lpstr>Slide 3</vt:lpstr>
      <vt:lpstr>Slide 4</vt:lpstr>
      <vt:lpstr>Average Expenditures per Child in 2007-08*</vt:lpstr>
      <vt:lpstr>Retention Costs in North Carolina for  2008-09 </vt:lpstr>
      <vt:lpstr>What does research say about retention in the early grades?</vt:lpstr>
      <vt:lpstr>What does research say about retention in the early grades?</vt:lpstr>
      <vt:lpstr>Alternatives to retention</vt:lpstr>
      <vt:lpstr>Alternatives to retention cont.</vt:lpstr>
      <vt:lpstr>Slide 11</vt:lpstr>
      <vt:lpstr>Slide 12</vt:lpstr>
      <vt:lpstr>Slide 13</vt:lpstr>
      <vt:lpstr>Slide 14</vt:lpstr>
      <vt:lpstr>References</vt:lpstr>
      <vt:lpstr>Contact information </vt:lpstr>
      <vt:lpstr>Contact information </vt:lpstr>
      <vt:lpstr>Slide 18</vt:lpstr>
    </vt:vector>
  </TitlesOfParts>
  <Company>UNC-CH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Gitanjali Saluja</dc:creator>
  <cp:lastModifiedBy>FPG</cp:lastModifiedBy>
  <cp:revision>335</cp:revision>
  <cp:lastPrinted>2002-06-07T20:40:06Z</cp:lastPrinted>
  <dcterms:created xsi:type="dcterms:W3CDTF">2010-11-18T18:15:36Z</dcterms:created>
  <dcterms:modified xsi:type="dcterms:W3CDTF">2010-12-20T19:14:54Z</dcterms:modified>
</cp:coreProperties>
</file>